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346" r:id="rId3"/>
    <p:sldId id="307" r:id="rId4"/>
    <p:sldId id="317" r:id="rId5"/>
    <p:sldId id="318" r:id="rId6"/>
    <p:sldId id="319" r:id="rId7"/>
    <p:sldId id="320" r:id="rId8"/>
    <p:sldId id="321" r:id="rId9"/>
    <p:sldId id="323" r:id="rId10"/>
    <p:sldId id="324" r:id="rId11"/>
    <p:sldId id="325" r:id="rId12"/>
    <p:sldId id="326"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 id="362" r:id="rId28"/>
    <p:sldId id="363" r:id="rId29"/>
    <p:sldId id="364" r:id="rId30"/>
    <p:sldId id="365" r:id="rId31"/>
    <p:sldId id="366" r:id="rId32"/>
    <p:sldId id="367" r:id="rId33"/>
    <p:sldId id="368" r:id="rId34"/>
    <p:sldId id="369" r:id="rId35"/>
    <p:sldId id="371" r:id="rId36"/>
    <p:sldId id="372" r:id="rId37"/>
    <p:sldId id="373"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9275FF-D6BA-4616-B580-546F1E011AB4}" type="datetimeFigureOut">
              <a:rPr lang="ru-RU" smtClean="0"/>
              <a:t>15.09.2020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559117-8414-4874-B494-05CCA9C69757}" type="slidenum">
              <a:rPr lang="ru-RU" smtClean="0"/>
              <a:t>‹#›</a:t>
            </a:fld>
            <a:endParaRPr lang="ru-RU"/>
          </a:p>
        </p:txBody>
      </p:sp>
    </p:spTree>
    <p:extLst>
      <p:ext uri="{BB962C8B-B14F-4D97-AF65-F5344CB8AC3E}">
        <p14:creationId xmlns:p14="http://schemas.microsoft.com/office/powerpoint/2010/main" val="2077956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a:extLst>
              <a:ext uri="{FF2B5EF4-FFF2-40B4-BE49-F238E27FC236}">
                <a16:creationId xmlns:a16="http://schemas.microsoft.com/office/drawing/2014/main" id="{AB8552B3-43E5-4CC4-826F-FDAFA79B04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4A40130C-F1C5-4D09-8924-07DEC1599825}" type="slidenum">
              <a:rPr lang="en-US" altLang="ru-RU" sz="1200">
                <a:latin typeface="P22 Typewriter" pitchFamily="2" charset="0"/>
              </a:rPr>
              <a:pPr/>
              <a:t>3</a:t>
            </a:fld>
            <a:endParaRPr lang="en-US" altLang="ru-RU" sz="1200">
              <a:latin typeface="P22 Typewriter" pitchFamily="2" charset="0"/>
            </a:endParaRPr>
          </a:p>
        </p:txBody>
      </p:sp>
      <p:sp>
        <p:nvSpPr>
          <p:cNvPr id="8194" name="Rectangle 2">
            <a:extLst>
              <a:ext uri="{FF2B5EF4-FFF2-40B4-BE49-F238E27FC236}">
                <a16:creationId xmlns:a16="http://schemas.microsoft.com/office/drawing/2014/main" id="{5398FC27-BB4D-4000-B222-AB88696FCD69}"/>
              </a:ext>
            </a:extLst>
          </p:cNvPr>
          <p:cNvSpPr>
            <a:spLocks noChangeArrowheads="1" noTextEdit="1"/>
          </p:cNvSpPr>
          <p:nvPr>
            <p:ph type="sldImg"/>
          </p:nvPr>
        </p:nvSpPr>
        <p:spPr>
          <a:xfrm>
            <a:off x="1179513" y="696913"/>
            <a:ext cx="4640262" cy="3479800"/>
          </a:xfrm>
          <a:solidFill>
            <a:srgbClr val="FFFFFF"/>
          </a:solidFill>
          <a:ln/>
        </p:spPr>
      </p:sp>
      <p:sp>
        <p:nvSpPr>
          <p:cNvPr id="8195" name="Rectangle 3">
            <a:extLst>
              <a:ext uri="{FF2B5EF4-FFF2-40B4-BE49-F238E27FC236}">
                <a16:creationId xmlns:a16="http://schemas.microsoft.com/office/drawing/2014/main" id="{43EA2291-85A2-4420-890C-76F7D62877D1}"/>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21" tIns="46410" rIns="92821" bIns="46410"/>
          <a:lstStyle/>
          <a:p>
            <a:endParaRPr lang="ru-RU" altLang="ru-RU">
              <a:latin typeface="Arial Unicode MS"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a:extLst>
              <a:ext uri="{FF2B5EF4-FFF2-40B4-BE49-F238E27FC236}">
                <a16:creationId xmlns:a16="http://schemas.microsoft.com/office/drawing/2014/main" id="{9AAD928A-36E1-4C46-BA78-881C633D61F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93EB268B-61E7-4290-B46C-653AA0677F0C}" type="slidenum">
              <a:rPr lang="en-US" altLang="ru-RU" sz="1200">
                <a:latin typeface="P22 Typewriter" pitchFamily="2" charset="0"/>
              </a:rPr>
              <a:pPr/>
              <a:t>12</a:t>
            </a:fld>
            <a:endParaRPr lang="en-US" altLang="ru-RU" sz="1200">
              <a:latin typeface="P22 Typewriter" pitchFamily="2" charset="0"/>
            </a:endParaRPr>
          </a:p>
        </p:txBody>
      </p:sp>
      <p:sp>
        <p:nvSpPr>
          <p:cNvPr id="28674" name="Rectangle 2">
            <a:extLst>
              <a:ext uri="{FF2B5EF4-FFF2-40B4-BE49-F238E27FC236}">
                <a16:creationId xmlns:a16="http://schemas.microsoft.com/office/drawing/2014/main" id="{64C37149-B846-42BB-B23B-D6001273E198}"/>
              </a:ext>
            </a:extLst>
          </p:cNvPr>
          <p:cNvSpPr>
            <a:spLocks noChangeArrowheads="1" noTextEdit="1"/>
          </p:cNvSpPr>
          <p:nvPr>
            <p:ph type="sldImg"/>
          </p:nvPr>
        </p:nvSpPr>
        <p:spPr>
          <a:xfrm>
            <a:off x="1179513" y="696913"/>
            <a:ext cx="4640262" cy="3479800"/>
          </a:xfrm>
          <a:solidFill>
            <a:srgbClr val="FFFFFF"/>
          </a:solidFill>
          <a:ln/>
        </p:spPr>
      </p:sp>
      <p:sp>
        <p:nvSpPr>
          <p:cNvPr id="28675" name="Rectangle 3">
            <a:extLst>
              <a:ext uri="{FF2B5EF4-FFF2-40B4-BE49-F238E27FC236}">
                <a16:creationId xmlns:a16="http://schemas.microsoft.com/office/drawing/2014/main" id="{D5D6AD55-A635-4E11-B898-49D54BF6C748}"/>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21" tIns="46410" rIns="92821" bIns="46410"/>
          <a:lstStyle/>
          <a:p>
            <a:endParaRPr lang="ru-RU" alt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a:extLst>
              <a:ext uri="{FF2B5EF4-FFF2-40B4-BE49-F238E27FC236}">
                <a16:creationId xmlns:a16="http://schemas.microsoft.com/office/drawing/2014/main" id="{58EB9906-9A3D-4726-BD86-C3B4AF217A6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9F9AA82E-6EA1-45FE-8D4E-4B1AAFD65F23}" type="slidenum">
              <a:rPr lang="en-US" altLang="ru-RU" sz="1200">
                <a:latin typeface="Arial" panose="020B0604020202020204" pitchFamily="34" charset="0"/>
              </a:rPr>
              <a:pPr eaLnBrk="1" hangingPunct="1"/>
              <a:t>13</a:t>
            </a:fld>
            <a:endParaRPr lang="en-US" altLang="ru-RU" sz="1200">
              <a:latin typeface="Arial" panose="020B0604020202020204" pitchFamily="34" charset="0"/>
            </a:endParaRPr>
          </a:p>
        </p:txBody>
      </p:sp>
      <p:sp>
        <p:nvSpPr>
          <p:cNvPr id="30722" name="Rectangle 2">
            <a:extLst>
              <a:ext uri="{FF2B5EF4-FFF2-40B4-BE49-F238E27FC236}">
                <a16:creationId xmlns:a16="http://schemas.microsoft.com/office/drawing/2014/main" id="{076150E0-9642-4DA2-ADD9-4B20F677A982}"/>
              </a:ext>
            </a:extLst>
          </p:cNvPr>
          <p:cNvSpPr>
            <a:spLocks noChangeArrowheads="1" noTextEdit="1"/>
          </p:cNvSpPr>
          <p:nvPr>
            <p:ph type="sldImg"/>
          </p:nvPr>
        </p:nvSpPr>
        <p:spPr>
          <a:xfrm>
            <a:off x="1169988" y="696913"/>
            <a:ext cx="4659312" cy="3479800"/>
          </a:xfrm>
          <a:solidFill>
            <a:srgbClr val="FFFFFF"/>
          </a:solidFill>
          <a:ln/>
        </p:spPr>
      </p:sp>
      <p:sp>
        <p:nvSpPr>
          <p:cNvPr id="30723" name="Rectangle 3">
            <a:extLst>
              <a:ext uri="{FF2B5EF4-FFF2-40B4-BE49-F238E27FC236}">
                <a16:creationId xmlns:a16="http://schemas.microsoft.com/office/drawing/2014/main" id="{D1D4E685-AF25-4F3E-B5B7-8AA034ADA022}"/>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11" tIns="46406" rIns="92811" bIns="46406"/>
          <a:lstStyle/>
          <a:p>
            <a:endParaRPr lang="ru-RU" alt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a:extLst>
              <a:ext uri="{FF2B5EF4-FFF2-40B4-BE49-F238E27FC236}">
                <a16:creationId xmlns:a16="http://schemas.microsoft.com/office/drawing/2014/main" id="{3878E9FC-9743-400A-AAC0-BFE7D4A5476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531C90FB-5EAF-4944-930B-9B6854421344}" type="slidenum">
              <a:rPr lang="en-US" altLang="ru-RU" sz="1200">
                <a:latin typeface="Arial" panose="020B0604020202020204" pitchFamily="34" charset="0"/>
              </a:rPr>
              <a:pPr eaLnBrk="1" hangingPunct="1"/>
              <a:t>14</a:t>
            </a:fld>
            <a:endParaRPr lang="en-US" altLang="ru-RU" sz="1200">
              <a:latin typeface="Arial" panose="020B0604020202020204" pitchFamily="34" charset="0"/>
            </a:endParaRPr>
          </a:p>
        </p:txBody>
      </p:sp>
      <p:sp>
        <p:nvSpPr>
          <p:cNvPr id="32770" name="Rectangle 2">
            <a:extLst>
              <a:ext uri="{FF2B5EF4-FFF2-40B4-BE49-F238E27FC236}">
                <a16:creationId xmlns:a16="http://schemas.microsoft.com/office/drawing/2014/main" id="{E2D54348-ECF6-44D6-86AC-7C33CA05161D}"/>
              </a:ext>
            </a:extLst>
          </p:cNvPr>
          <p:cNvSpPr>
            <a:spLocks noChangeArrowheads="1" noTextEdit="1"/>
          </p:cNvSpPr>
          <p:nvPr>
            <p:ph type="sldImg"/>
          </p:nvPr>
        </p:nvSpPr>
        <p:spPr>
          <a:xfrm>
            <a:off x="1169988" y="696913"/>
            <a:ext cx="4659312" cy="3479800"/>
          </a:xfrm>
          <a:solidFill>
            <a:srgbClr val="FFFFFF"/>
          </a:solidFill>
          <a:ln/>
        </p:spPr>
      </p:sp>
      <p:sp>
        <p:nvSpPr>
          <p:cNvPr id="32771" name="Rectangle 3">
            <a:extLst>
              <a:ext uri="{FF2B5EF4-FFF2-40B4-BE49-F238E27FC236}">
                <a16:creationId xmlns:a16="http://schemas.microsoft.com/office/drawing/2014/main" id="{36BBA17B-33E6-4B52-9001-B54E748CE511}"/>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11" tIns="46406" rIns="92811" bIns="46406"/>
          <a:lstStyle/>
          <a:p>
            <a:endParaRPr lang="ru-RU" alt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a:extLst>
              <a:ext uri="{FF2B5EF4-FFF2-40B4-BE49-F238E27FC236}">
                <a16:creationId xmlns:a16="http://schemas.microsoft.com/office/drawing/2014/main" id="{A093F3B9-CDD5-40E2-9581-F58A6BC5C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37A7792A-93C7-4F2D-9D8D-68DC323E2371}" type="slidenum">
              <a:rPr lang="en-US" altLang="ru-RU" sz="1200">
                <a:latin typeface="Arial" panose="020B0604020202020204" pitchFamily="34" charset="0"/>
              </a:rPr>
              <a:pPr eaLnBrk="1" hangingPunct="1"/>
              <a:t>15</a:t>
            </a:fld>
            <a:endParaRPr lang="en-US" altLang="ru-RU" sz="1200">
              <a:latin typeface="Arial" panose="020B0604020202020204" pitchFamily="34" charset="0"/>
            </a:endParaRPr>
          </a:p>
        </p:txBody>
      </p:sp>
      <p:sp>
        <p:nvSpPr>
          <p:cNvPr id="34818" name="Rectangle 2">
            <a:extLst>
              <a:ext uri="{FF2B5EF4-FFF2-40B4-BE49-F238E27FC236}">
                <a16:creationId xmlns:a16="http://schemas.microsoft.com/office/drawing/2014/main" id="{74416DB6-606E-4675-A284-7B2DE739860C}"/>
              </a:ext>
            </a:extLst>
          </p:cNvPr>
          <p:cNvSpPr>
            <a:spLocks noChangeArrowheads="1" noTextEdit="1"/>
          </p:cNvSpPr>
          <p:nvPr>
            <p:ph type="sldImg"/>
          </p:nvPr>
        </p:nvSpPr>
        <p:spPr>
          <a:xfrm>
            <a:off x="1169988" y="696913"/>
            <a:ext cx="4659312" cy="3479800"/>
          </a:xfrm>
          <a:solidFill>
            <a:srgbClr val="FFFFFF"/>
          </a:solidFill>
          <a:ln/>
        </p:spPr>
      </p:sp>
      <p:sp>
        <p:nvSpPr>
          <p:cNvPr id="34819" name="Rectangle 3">
            <a:extLst>
              <a:ext uri="{FF2B5EF4-FFF2-40B4-BE49-F238E27FC236}">
                <a16:creationId xmlns:a16="http://schemas.microsoft.com/office/drawing/2014/main" id="{3E3730B1-6310-44A8-9FCE-3B3B1A006277}"/>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11" tIns="46406" rIns="92811" bIns="46406"/>
          <a:lstStyle/>
          <a:p>
            <a:pPr>
              <a:buFontTx/>
              <a:buChar char="•"/>
            </a:pPr>
            <a:endParaRPr lang="ru-RU" alt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a:extLst>
              <a:ext uri="{FF2B5EF4-FFF2-40B4-BE49-F238E27FC236}">
                <a16:creationId xmlns:a16="http://schemas.microsoft.com/office/drawing/2014/main" id="{87D1B6AD-C51F-4186-BA39-572AF6DCC8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DE882E83-3168-40BA-999E-3DB59CF474FB}" type="slidenum">
              <a:rPr lang="en-US" altLang="ru-RU" sz="1200">
                <a:latin typeface="Arial" panose="020B0604020202020204" pitchFamily="34" charset="0"/>
              </a:rPr>
              <a:pPr eaLnBrk="1" hangingPunct="1"/>
              <a:t>16</a:t>
            </a:fld>
            <a:endParaRPr lang="en-US" altLang="ru-RU" sz="1200">
              <a:latin typeface="Arial" panose="020B0604020202020204" pitchFamily="34" charset="0"/>
            </a:endParaRPr>
          </a:p>
        </p:txBody>
      </p:sp>
      <p:sp>
        <p:nvSpPr>
          <p:cNvPr id="36866" name="Rectangle 2">
            <a:extLst>
              <a:ext uri="{FF2B5EF4-FFF2-40B4-BE49-F238E27FC236}">
                <a16:creationId xmlns:a16="http://schemas.microsoft.com/office/drawing/2014/main" id="{66D75804-0F38-4506-9982-71D9E0183682}"/>
              </a:ext>
            </a:extLst>
          </p:cNvPr>
          <p:cNvSpPr>
            <a:spLocks noChangeArrowheads="1" noTextEdit="1"/>
          </p:cNvSpPr>
          <p:nvPr>
            <p:ph type="sldImg"/>
          </p:nvPr>
        </p:nvSpPr>
        <p:spPr>
          <a:xfrm>
            <a:off x="1169988" y="696913"/>
            <a:ext cx="4659312" cy="3479800"/>
          </a:xfrm>
          <a:solidFill>
            <a:srgbClr val="FFFFFF"/>
          </a:solidFill>
          <a:ln/>
        </p:spPr>
      </p:sp>
      <p:sp>
        <p:nvSpPr>
          <p:cNvPr id="36867" name="Rectangle 3">
            <a:extLst>
              <a:ext uri="{FF2B5EF4-FFF2-40B4-BE49-F238E27FC236}">
                <a16:creationId xmlns:a16="http://schemas.microsoft.com/office/drawing/2014/main" id="{970E9A1D-DAF4-4287-99A2-0818A7D3CA31}"/>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11" tIns="46406" rIns="92811" bIns="46406"/>
          <a:lstStyle/>
          <a:p>
            <a:endParaRPr lang="ru-RU" alt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a:extLst>
              <a:ext uri="{FF2B5EF4-FFF2-40B4-BE49-F238E27FC236}">
                <a16:creationId xmlns:a16="http://schemas.microsoft.com/office/drawing/2014/main" id="{F9B213A6-34AD-43FB-B29B-388C3B8E87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C5E11B7B-A14F-45B1-BF98-C6775CB4D4AC}" type="slidenum">
              <a:rPr lang="en-US" altLang="ru-RU" sz="1200">
                <a:latin typeface="Arial" panose="020B0604020202020204" pitchFamily="34" charset="0"/>
              </a:rPr>
              <a:pPr eaLnBrk="1" hangingPunct="1"/>
              <a:t>17</a:t>
            </a:fld>
            <a:endParaRPr lang="en-US" altLang="ru-RU" sz="1200">
              <a:latin typeface="Arial" panose="020B0604020202020204" pitchFamily="34" charset="0"/>
            </a:endParaRPr>
          </a:p>
        </p:txBody>
      </p:sp>
      <p:sp>
        <p:nvSpPr>
          <p:cNvPr id="38914" name="Rectangle 2">
            <a:extLst>
              <a:ext uri="{FF2B5EF4-FFF2-40B4-BE49-F238E27FC236}">
                <a16:creationId xmlns:a16="http://schemas.microsoft.com/office/drawing/2014/main" id="{C9EEB743-3CAE-479C-BF09-96B28E1452B4}"/>
              </a:ext>
            </a:extLst>
          </p:cNvPr>
          <p:cNvSpPr>
            <a:spLocks noChangeArrowheads="1"/>
          </p:cNvSpPr>
          <p:nvPr>
            <p:ph type="sldImg"/>
          </p:nvPr>
        </p:nvSpPr>
        <p:spPr>
          <a:solidFill>
            <a:srgbClr val="FFFFFF"/>
          </a:solidFill>
          <a:ln/>
        </p:spPr>
      </p:sp>
      <p:sp>
        <p:nvSpPr>
          <p:cNvPr id="38915" name="Rectangle 3">
            <a:extLst>
              <a:ext uri="{FF2B5EF4-FFF2-40B4-BE49-F238E27FC236}">
                <a16:creationId xmlns:a16="http://schemas.microsoft.com/office/drawing/2014/main" id="{3EA59212-DFD8-4A51-9546-73B1A2BEB729}"/>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a:extLst>
              <a:ext uri="{FF2B5EF4-FFF2-40B4-BE49-F238E27FC236}">
                <a16:creationId xmlns:a16="http://schemas.microsoft.com/office/drawing/2014/main" id="{7A362D28-CCB6-4435-A9B7-3581E8E43EF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1E6DD59A-5834-4D7C-942C-E8191E6B06BD}" type="slidenum">
              <a:rPr lang="en-US" altLang="ru-RU" sz="1200">
                <a:latin typeface="Arial" panose="020B0604020202020204" pitchFamily="34" charset="0"/>
              </a:rPr>
              <a:pPr eaLnBrk="1" hangingPunct="1"/>
              <a:t>18</a:t>
            </a:fld>
            <a:endParaRPr lang="en-US" altLang="ru-RU" sz="1200">
              <a:latin typeface="Arial" panose="020B0604020202020204" pitchFamily="34" charset="0"/>
            </a:endParaRPr>
          </a:p>
        </p:txBody>
      </p:sp>
      <p:sp>
        <p:nvSpPr>
          <p:cNvPr id="40962" name="Rectangle 2">
            <a:extLst>
              <a:ext uri="{FF2B5EF4-FFF2-40B4-BE49-F238E27FC236}">
                <a16:creationId xmlns:a16="http://schemas.microsoft.com/office/drawing/2014/main" id="{DBA89F41-043D-48A3-9304-2B4E4FE37D37}"/>
              </a:ext>
            </a:extLst>
          </p:cNvPr>
          <p:cNvSpPr>
            <a:spLocks noChangeArrowheads="1"/>
          </p:cNvSpPr>
          <p:nvPr>
            <p:ph type="sldImg"/>
          </p:nvPr>
        </p:nvSpPr>
        <p:spPr>
          <a:solidFill>
            <a:srgbClr val="FFFFFF"/>
          </a:solidFill>
          <a:ln/>
        </p:spPr>
      </p:sp>
      <p:sp>
        <p:nvSpPr>
          <p:cNvPr id="40963" name="Rectangle 3">
            <a:extLst>
              <a:ext uri="{FF2B5EF4-FFF2-40B4-BE49-F238E27FC236}">
                <a16:creationId xmlns:a16="http://schemas.microsoft.com/office/drawing/2014/main" id="{66082E64-58D1-422C-AAE9-E3C3611498D2}"/>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a:extLst>
              <a:ext uri="{FF2B5EF4-FFF2-40B4-BE49-F238E27FC236}">
                <a16:creationId xmlns:a16="http://schemas.microsoft.com/office/drawing/2014/main" id="{79A49449-2F04-4324-B75C-CBD224B944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F2A1124F-C3C0-4D27-BABB-08907D763853}" type="slidenum">
              <a:rPr lang="en-US" altLang="ru-RU" sz="1200">
                <a:latin typeface="Arial" panose="020B0604020202020204" pitchFamily="34" charset="0"/>
              </a:rPr>
              <a:pPr eaLnBrk="1" hangingPunct="1"/>
              <a:t>19</a:t>
            </a:fld>
            <a:endParaRPr lang="en-US" altLang="ru-RU" sz="1200">
              <a:latin typeface="Arial" panose="020B0604020202020204" pitchFamily="34" charset="0"/>
            </a:endParaRPr>
          </a:p>
        </p:txBody>
      </p:sp>
      <p:sp>
        <p:nvSpPr>
          <p:cNvPr id="43010" name="Rectangle 2">
            <a:extLst>
              <a:ext uri="{FF2B5EF4-FFF2-40B4-BE49-F238E27FC236}">
                <a16:creationId xmlns:a16="http://schemas.microsoft.com/office/drawing/2014/main" id="{FC008E89-6261-4CA8-A6E9-9A0E2CA2E15A}"/>
              </a:ext>
            </a:extLst>
          </p:cNvPr>
          <p:cNvSpPr>
            <a:spLocks noChangeArrowheads="1"/>
          </p:cNvSpPr>
          <p:nvPr>
            <p:ph type="sldImg"/>
          </p:nvPr>
        </p:nvSpPr>
        <p:spPr>
          <a:solidFill>
            <a:srgbClr val="FFFFFF"/>
          </a:solidFill>
          <a:ln/>
        </p:spPr>
      </p:sp>
      <p:sp>
        <p:nvSpPr>
          <p:cNvPr id="43011" name="Rectangle 3">
            <a:extLst>
              <a:ext uri="{FF2B5EF4-FFF2-40B4-BE49-F238E27FC236}">
                <a16:creationId xmlns:a16="http://schemas.microsoft.com/office/drawing/2014/main" id="{8592C36B-A907-4A01-8AF1-543A3D31BE93}"/>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a:extLst>
              <a:ext uri="{FF2B5EF4-FFF2-40B4-BE49-F238E27FC236}">
                <a16:creationId xmlns:a16="http://schemas.microsoft.com/office/drawing/2014/main" id="{B2C5BC51-3905-49B9-AAF5-31A714D3823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3111F6AF-8385-43A8-B51A-D6B159399992}" type="slidenum">
              <a:rPr lang="en-US" altLang="ru-RU" sz="1200">
                <a:latin typeface="Arial" panose="020B0604020202020204" pitchFamily="34" charset="0"/>
              </a:rPr>
              <a:pPr eaLnBrk="1" hangingPunct="1"/>
              <a:t>20</a:t>
            </a:fld>
            <a:endParaRPr lang="en-US" altLang="ru-RU" sz="1200">
              <a:latin typeface="Arial" panose="020B0604020202020204" pitchFamily="34" charset="0"/>
            </a:endParaRPr>
          </a:p>
        </p:txBody>
      </p:sp>
      <p:sp>
        <p:nvSpPr>
          <p:cNvPr id="45058" name="Rectangle 2">
            <a:extLst>
              <a:ext uri="{FF2B5EF4-FFF2-40B4-BE49-F238E27FC236}">
                <a16:creationId xmlns:a16="http://schemas.microsoft.com/office/drawing/2014/main" id="{833C0F65-941E-40DA-821E-1D139C15043B}"/>
              </a:ext>
            </a:extLst>
          </p:cNvPr>
          <p:cNvSpPr>
            <a:spLocks noChangeArrowheads="1"/>
          </p:cNvSpPr>
          <p:nvPr>
            <p:ph type="sldImg"/>
          </p:nvPr>
        </p:nvSpPr>
        <p:spPr>
          <a:solidFill>
            <a:srgbClr val="FFFFFF"/>
          </a:solidFill>
          <a:ln/>
        </p:spPr>
      </p:sp>
      <p:sp>
        <p:nvSpPr>
          <p:cNvPr id="45059" name="Rectangle 3">
            <a:extLst>
              <a:ext uri="{FF2B5EF4-FFF2-40B4-BE49-F238E27FC236}">
                <a16:creationId xmlns:a16="http://schemas.microsoft.com/office/drawing/2014/main" id="{F4C4FF77-DF31-4B91-B1D0-A0409A49C9F5}"/>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a:extLst>
              <a:ext uri="{FF2B5EF4-FFF2-40B4-BE49-F238E27FC236}">
                <a16:creationId xmlns:a16="http://schemas.microsoft.com/office/drawing/2014/main" id="{5D1A0D32-E419-47F7-8B83-2357DF5C08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B705C1A9-275B-4C9E-9A25-E1DD8454DEF0}" type="slidenum">
              <a:rPr lang="en-US" altLang="ru-RU" sz="1200">
                <a:latin typeface="Arial" panose="020B0604020202020204" pitchFamily="34" charset="0"/>
              </a:rPr>
              <a:pPr eaLnBrk="1" hangingPunct="1"/>
              <a:t>21</a:t>
            </a:fld>
            <a:endParaRPr lang="en-US" altLang="ru-RU" sz="1200">
              <a:latin typeface="Arial" panose="020B0604020202020204" pitchFamily="34" charset="0"/>
            </a:endParaRPr>
          </a:p>
        </p:txBody>
      </p:sp>
      <p:sp>
        <p:nvSpPr>
          <p:cNvPr id="47106" name="Rectangle 2">
            <a:extLst>
              <a:ext uri="{FF2B5EF4-FFF2-40B4-BE49-F238E27FC236}">
                <a16:creationId xmlns:a16="http://schemas.microsoft.com/office/drawing/2014/main" id="{5E86EC65-DD36-40DB-B7EC-7F994C038AE1}"/>
              </a:ext>
            </a:extLst>
          </p:cNvPr>
          <p:cNvSpPr>
            <a:spLocks noChangeArrowheads="1"/>
          </p:cNvSpPr>
          <p:nvPr>
            <p:ph type="sldImg"/>
          </p:nvPr>
        </p:nvSpPr>
        <p:spPr>
          <a:solidFill>
            <a:srgbClr val="FFFFFF"/>
          </a:solidFill>
          <a:ln/>
        </p:spPr>
      </p:sp>
      <p:sp>
        <p:nvSpPr>
          <p:cNvPr id="47107" name="Rectangle 3">
            <a:extLst>
              <a:ext uri="{FF2B5EF4-FFF2-40B4-BE49-F238E27FC236}">
                <a16:creationId xmlns:a16="http://schemas.microsoft.com/office/drawing/2014/main" id="{7219E3D8-D053-4D59-8180-39F6B13BD151}"/>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7">
            <a:extLst>
              <a:ext uri="{FF2B5EF4-FFF2-40B4-BE49-F238E27FC236}">
                <a16:creationId xmlns:a16="http://schemas.microsoft.com/office/drawing/2014/main" id="{4CE6198C-039F-41DC-B011-D7E151F59C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CCFF1244-F463-4A1D-81B4-6172B3D1989C}" type="slidenum">
              <a:rPr lang="en-US" altLang="ru-RU" sz="1200">
                <a:latin typeface="P22 Typewriter" pitchFamily="2" charset="0"/>
              </a:rPr>
              <a:pPr/>
              <a:t>4</a:t>
            </a:fld>
            <a:endParaRPr lang="en-US" altLang="ru-RU" sz="1200">
              <a:latin typeface="P22 Typewriter" pitchFamily="2" charset="0"/>
            </a:endParaRPr>
          </a:p>
        </p:txBody>
      </p:sp>
      <p:sp>
        <p:nvSpPr>
          <p:cNvPr id="10242" name="Rectangle 2">
            <a:extLst>
              <a:ext uri="{FF2B5EF4-FFF2-40B4-BE49-F238E27FC236}">
                <a16:creationId xmlns:a16="http://schemas.microsoft.com/office/drawing/2014/main" id="{35D0C5A0-63E9-4A65-A4CC-B30A86F16990}"/>
              </a:ext>
            </a:extLst>
          </p:cNvPr>
          <p:cNvSpPr>
            <a:spLocks noChangeArrowheads="1" noTextEdit="1"/>
          </p:cNvSpPr>
          <p:nvPr>
            <p:ph type="sldImg"/>
          </p:nvPr>
        </p:nvSpPr>
        <p:spPr>
          <a:xfrm>
            <a:off x="1179513" y="696913"/>
            <a:ext cx="4640262" cy="3479800"/>
          </a:xfrm>
          <a:solidFill>
            <a:srgbClr val="FFFFFF"/>
          </a:solidFill>
          <a:ln/>
        </p:spPr>
      </p:sp>
      <p:sp>
        <p:nvSpPr>
          <p:cNvPr id="10243" name="Rectangle 3">
            <a:extLst>
              <a:ext uri="{FF2B5EF4-FFF2-40B4-BE49-F238E27FC236}">
                <a16:creationId xmlns:a16="http://schemas.microsoft.com/office/drawing/2014/main" id="{0BF0A671-34AF-4097-82E3-D6010F3BCDA9}"/>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21" tIns="46410" rIns="92821" bIns="46410"/>
          <a:lstStyle/>
          <a:p>
            <a:endParaRPr lang="ru-RU" alt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a:extLst>
              <a:ext uri="{FF2B5EF4-FFF2-40B4-BE49-F238E27FC236}">
                <a16:creationId xmlns:a16="http://schemas.microsoft.com/office/drawing/2014/main" id="{18B0F7F0-C2F4-488A-96FD-DF99F8AACD0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967BACEB-72DE-4EA4-89FD-6A330B0D6CF1}" type="slidenum">
              <a:rPr lang="en-US" altLang="ru-RU" sz="1200">
                <a:latin typeface="Arial" panose="020B0604020202020204" pitchFamily="34" charset="0"/>
              </a:rPr>
              <a:pPr eaLnBrk="1" hangingPunct="1"/>
              <a:t>22</a:t>
            </a:fld>
            <a:endParaRPr lang="en-US" altLang="ru-RU" sz="1200">
              <a:latin typeface="Arial" panose="020B0604020202020204" pitchFamily="34" charset="0"/>
            </a:endParaRPr>
          </a:p>
        </p:txBody>
      </p:sp>
      <p:sp>
        <p:nvSpPr>
          <p:cNvPr id="49154" name="Rectangle 2">
            <a:extLst>
              <a:ext uri="{FF2B5EF4-FFF2-40B4-BE49-F238E27FC236}">
                <a16:creationId xmlns:a16="http://schemas.microsoft.com/office/drawing/2014/main" id="{1A4A2A4D-369E-440D-A49A-58F7AA0622A9}"/>
              </a:ext>
            </a:extLst>
          </p:cNvPr>
          <p:cNvSpPr>
            <a:spLocks noChangeArrowheads="1"/>
          </p:cNvSpPr>
          <p:nvPr>
            <p:ph type="sldImg"/>
          </p:nvPr>
        </p:nvSpPr>
        <p:spPr>
          <a:solidFill>
            <a:srgbClr val="FFFFFF"/>
          </a:solidFill>
          <a:ln/>
        </p:spPr>
      </p:sp>
      <p:sp>
        <p:nvSpPr>
          <p:cNvPr id="49155" name="Rectangle 3">
            <a:extLst>
              <a:ext uri="{FF2B5EF4-FFF2-40B4-BE49-F238E27FC236}">
                <a16:creationId xmlns:a16="http://schemas.microsoft.com/office/drawing/2014/main" id="{58BCD12E-37B1-4145-9CAE-11D4159A1751}"/>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a:extLst>
              <a:ext uri="{FF2B5EF4-FFF2-40B4-BE49-F238E27FC236}">
                <a16:creationId xmlns:a16="http://schemas.microsoft.com/office/drawing/2014/main" id="{545CFA53-5C5E-4090-8950-CAAC57CB19F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B454365F-7608-4799-93F8-239ADA71F4EF}" type="slidenum">
              <a:rPr lang="en-US" altLang="ru-RU" sz="1200">
                <a:latin typeface="Arial" panose="020B0604020202020204" pitchFamily="34" charset="0"/>
              </a:rPr>
              <a:pPr eaLnBrk="1" hangingPunct="1"/>
              <a:t>23</a:t>
            </a:fld>
            <a:endParaRPr lang="en-US" altLang="ru-RU" sz="1200">
              <a:latin typeface="Arial" panose="020B0604020202020204" pitchFamily="34" charset="0"/>
            </a:endParaRPr>
          </a:p>
        </p:txBody>
      </p:sp>
      <p:sp>
        <p:nvSpPr>
          <p:cNvPr id="51202" name="Rectangle 2">
            <a:extLst>
              <a:ext uri="{FF2B5EF4-FFF2-40B4-BE49-F238E27FC236}">
                <a16:creationId xmlns:a16="http://schemas.microsoft.com/office/drawing/2014/main" id="{25CFFF3A-39BE-42BB-84B8-FCA65A396385}"/>
              </a:ext>
            </a:extLst>
          </p:cNvPr>
          <p:cNvSpPr>
            <a:spLocks noChangeArrowheads="1"/>
          </p:cNvSpPr>
          <p:nvPr>
            <p:ph type="sldImg"/>
          </p:nvPr>
        </p:nvSpPr>
        <p:spPr>
          <a:solidFill>
            <a:srgbClr val="FFFFFF"/>
          </a:solidFill>
          <a:ln/>
        </p:spPr>
      </p:sp>
      <p:sp>
        <p:nvSpPr>
          <p:cNvPr id="51203" name="Rectangle 3">
            <a:extLst>
              <a:ext uri="{FF2B5EF4-FFF2-40B4-BE49-F238E27FC236}">
                <a16:creationId xmlns:a16="http://schemas.microsoft.com/office/drawing/2014/main" id="{53B85BBF-6BCB-42BD-9FF6-EEA991E1F3F5}"/>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a:extLst>
              <a:ext uri="{FF2B5EF4-FFF2-40B4-BE49-F238E27FC236}">
                <a16:creationId xmlns:a16="http://schemas.microsoft.com/office/drawing/2014/main" id="{AA811EC3-BB63-4549-AE11-74D4F4C8F7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0AD06C77-FF68-45A7-89D8-1B4B4B6C4341}" type="slidenum">
              <a:rPr lang="en-US" altLang="ru-RU" sz="1200">
                <a:latin typeface="Arial" panose="020B0604020202020204" pitchFamily="34" charset="0"/>
              </a:rPr>
              <a:pPr eaLnBrk="1" hangingPunct="1"/>
              <a:t>24</a:t>
            </a:fld>
            <a:endParaRPr lang="en-US" altLang="ru-RU" sz="1200">
              <a:latin typeface="Arial" panose="020B0604020202020204" pitchFamily="34" charset="0"/>
            </a:endParaRPr>
          </a:p>
        </p:txBody>
      </p:sp>
      <p:sp>
        <p:nvSpPr>
          <p:cNvPr id="53250" name="Rectangle 2">
            <a:extLst>
              <a:ext uri="{FF2B5EF4-FFF2-40B4-BE49-F238E27FC236}">
                <a16:creationId xmlns:a16="http://schemas.microsoft.com/office/drawing/2014/main" id="{187E112B-1E70-4B10-9D6B-3D8A5E80A5A9}"/>
              </a:ext>
            </a:extLst>
          </p:cNvPr>
          <p:cNvSpPr>
            <a:spLocks noChangeArrowheads="1"/>
          </p:cNvSpPr>
          <p:nvPr>
            <p:ph type="sldImg"/>
          </p:nvPr>
        </p:nvSpPr>
        <p:spPr>
          <a:solidFill>
            <a:srgbClr val="FFFFFF"/>
          </a:solidFill>
          <a:ln/>
        </p:spPr>
      </p:sp>
      <p:sp>
        <p:nvSpPr>
          <p:cNvPr id="53251" name="Rectangle 3">
            <a:extLst>
              <a:ext uri="{FF2B5EF4-FFF2-40B4-BE49-F238E27FC236}">
                <a16:creationId xmlns:a16="http://schemas.microsoft.com/office/drawing/2014/main" id="{F998DA7C-DD08-4513-946A-51E09B3AC0A2}"/>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a:extLst>
              <a:ext uri="{FF2B5EF4-FFF2-40B4-BE49-F238E27FC236}">
                <a16:creationId xmlns:a16="http://schemas.microsoft.com/office/drawing/2014/main" id="{1DCB846F-CB96-4CFA-86E2-42100845CE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399B34F7-788E-4732-A751-15E999D0C65B}" type="slidenum">
              <a:rPr lang="en-US" altLang="ru-RU" sz="1200">
                <a:latin typeface="Arial" panose="020B0604020202020204" pitchFamily="34" charset="0"/>
              </a:rPr>
              <a:pPr eaLnBrk="1" hangingPunct="1"/>
              <a:t>25</a:t>
            </a:fld>
            <a:endParaRPr lang="en-US" altLang="ru-RU" sz="1200">
              <a:latin typeface="Arial" panose="020B0604020202020204" pitchFamily="34" charset="0"/>
            </a:endParaRPr>
          </a:p>
        </p:txBody>
      </p:sp>
      <p:sp>
        <p:nvSpPr>
          <p:cNvPr id="55298" name="Rectangle 2">
            <a:extLst>
              <a:ext uri="{FF2B5EF4-FFF2-40B4-BE49-F238E27FC236}">
                <a16:creationId xmlns:a16="http://schemas.microsoft.com/office/drawing/2014/main" id="{FAE2937B-FC49-4516-9616-564CDB8207C9}"/>
              </a:ext>
            </a:extLst>
          </p:cNvPr>
          <p:cNvSpPr>
            <a:spLocks noChangeArrowheads="1"/>
          </p:cNvSpPr>
          <p:nvPr>
            <p:ph type="sldImg"/>
          </p:nvPr>
        </p:nvSpPr>
        <p:spPr>
          <a:solidFill>
            <a:srgbClr val="FFFFFF"/>
          </a:solidFill>
          <a:ln/>
        </p:spPr>
      </p:sp>
      <p:sp>
        <p:nvSpPr>
          <p:cNvPr id="55299" name="Rectangle 3">
            <a:extLst>
              <a:ext uri="{FF2B5EF4-FFF2-40B4-BE49-F238E27FC236}">
                <a16:creationId xmlns:a16="http://schemas.microsoft.com/office/drawing/2014/main" id="{6BC5892F-894C-4279-BE52-BB971FD56686}"/>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a:extLst>
              <a:ext uri="{FF2B5EF4-FFF2-40B4-BE49-F238E27FC236}">
                <a16:creationId xmlns:a16="http://schemas.microsoft.com/office/drawing/2014/main" id="{CF7BA8B8-BB12-4D3D-969A-26B9D0896B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0BAEC7B2-3BA2-4418-893B-3E830630AB33}" type="slidenum">
              <a:rPr lang="en-US" altLang="ru-RU" sz="1200">
                <a:latin typeface="Arial" panose="020B0604020202020204" pitchFamily="34" charset="0"/>
              </a:rPr>
              <a:pPr eaLnBrk="1" hangingPunct="1"/>
              <a:t>26</a:t>
            </a:fld>
            <a:endParaRPr lang="en-US" altLang="ru-RU" sz="1200">
              <a:latin typeface="Arial" panose="020B0604020202020204" pitchFamily="34" charset="0"/>
            </a:endParaRPr>
          </a:p>
        </p:txBody>
      </p:sp>
      <p:sp>
        <p:nvSpPr>
          <p:cNvPr id="57346" name="Rectangle 2">
            <a:extLst>
              <a:ext uri="{FF2B5EF4-FFF2-40B4-BE49-F238E27FC236}">
                <a16:creationId xmlns:a16="http://schemas.microsoft.com/office/drawing/2014/main" id="{3E4650F4-B16E-44F7-828B-E4992BC2DF49}"/>
              </a:ext>
            </a:extLst>
          </p:cNvPr>
          <p:cNvSpPr>
            <a:spLocks noChangeArrowheads="1"/>
          </p:cNvSpPr>
          <p:nvPr>
            <p:ph type="sldImg"/>
          </p:nvPr>
        </p:nvSpPr>
        <p:spPr>
          <a:solidFill>
            <a:srgbClr val="FFFFFF"/>
          </a:solidFill>
          <a:ln/>
        </p:spPr>
      </p:sp>
      <p:sp>
        <p:nvSpPr>
          <p:cNvPr id="57347" name="Rectangle 3">
            <a:extLst>
              <a:ext uri="{FF2B5EF4-FFF2-40B4-BE49-F238E27FC236}">
                <a16:creationId xmlns:a16="http://schemas.microsoft.com/office/drawing/2014/main" id="{8ABFF12E-7FFC-4197-8BA6-3C565611DCF3}"/>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a:extLst>
              <a:ext uri="{FF2B5EF4-FFF2-40B4-BE49-F238E27FC236}">
                <a16:creationId xmlns:a16="http://schemas.microsoft.com/office/drawing/2014/main" id="{5676B895-F8FB-4F80-A93E-F5A3BE61400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FD9DA12F-3F4C-43EE-8686-643A6907986A}" type="slidenum">
              <a:rPr lang="en-US" altLang="ru-RU" sz="1200">
                <a:latin typeface="Arial" panose="020B0604020202020204" pitchFamily="34" charset="0"/>
              </a:rPr>
              <a:pPr eaLnBrk="1" hangingPunct="1"/>
              <a:t>27</a:t>
            </a:fld>
            <a:endParaRPr lang="en-US" altLang="ru-RU" sz="1200">
              <a:latin typeface="Arial" panose="020B0604020202020204" pitchFamily="34" charset="0"/>
            </a:endParaRPr>
          </a:p>
        </p:txBody>
      </p:sp>
      <p:sp>
        <p:nvSpPr>
          <p:cNvPr id="59394" name="Rectangle 2">
            <a:extLst>
              <a:ext uri="{FF2B5EF4-FFF2-40B4-BE49-F238E27FC236}">
                <a16:creationId xmlns:a16="http://schemas.microsoft.com/office/drawing/2014/main" id="{624CBD5F-ADD2-4685-B962-7DBE814ACD82}"/>
              </a:ext>
            </a:extLst>
          </p:cNvPr>
          <p:cNvSpPr>
            <a:spLocks noChangeArrowheads="1"/>
          </p:cNvSpPr>
          <p:nvPr>
            <p:ph type="sldImg"/>
          </p:nvPr>
        </p:nvSpPr>
        <p:spPr>
          <a:solidFill>
            <a:srgbClr val="FFFFFF"/>
          </a:solidFill>
          <a:ln/>
        </p:spPr>
      </p:sp>
      <p:sp>
        <p:nvSpPr>
          <p:cNvPr id="59395" name="Rectangle 3">
            <a:extLst>
              <a:ext uri="{FF2B5EF4-FFF2-40B4-BE49-F238E27FC236}">
                <a16:creationId xmlns:a16="http://schemas.microsoft.com/office/drawing/2014/main" id="{F647D860-4155-4AD0-BE3E-5A30BE9E840B}"/>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a:extLst>
              <a:ext uri="{FF2B5EF4-FFF2-40B4-BE49-F238E27FC236}">
                <a16:creationId xmlns:a16="http://schemas.microsoft.com/office/drawing/2014/main" id="{F5BF567B-9C4F-4E0F-A74B-7EDC16E156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1424E9B9-6619-46A0-80A1-BAD4296AFF2E}" type="slidenum">
              <a:rPr lang="en-US" altLang="ru-RU" sz="1200">
                <a:latin typeface="Arial" panose="020B0604020202020204" pitchFamily="34" charset="0"/>
              </a:rPr>
              <a:pPr eaLnBrk="1" hangingPunct="1"/>
              <a:t>28</a:t>
            </a:fld>
            <a:endParaRPr lang="en-US" altLang="ru-RU" sz="1200">
              <a:latin typeface="Arial" panose="020B0604020202020204" pitchFamily="34" charset="0"/>
            </a:endParaRPr>
          </a:p>
        </p:txBody>
      </p:sp>
      <p:sp>
        <p:nvSpPr>
          <p:cNvPr id="61442" name="Rectangle 2">
            <a:extLst>
              <a:ext uri="{FF2B5EF4-FFF2-40B4-BE49-F238E27FC236}">
                <a16:creationId xmlns:a16="http://schemas.microsoft.com/office/drawing/2014/main" id="{57346466-634E-4A2D-82D7-41C9AAB056CD}"/>
              </a:ext>
            </a:extLst>
          </p:cNvPr>
          <p:cNvSpPr>
            <a:spLocks noChangeArrowheads="1"/>
          </p:cNvSpPr>
          <p:nvPr>
            <p:ph type="sldImg"/>
          </p:nvPr>
        </p:nvSpPr>
        <p:spPr>
          <a:solidFill>
            <a:srgbClr val="FFFFFF"/>
          </a:solidFill>
          <a:ln/>
        </p:spPr>
      </p:sp>
      <p:sp>
        <p:nvSpPr>
          <p:cNvPr id="61443" name="Rectangle 3">
            <a:extLst>
              <a:ext uri="{FF2B5EF4-FFF2-40B4-BE49-F238E27FC236}">
                <a16:creationId xmlns:a16="http://schemas.microsoft.com/office/drawing/2014/main" id="{65DE347D-D2C3-45D8-B005-5F7FBAE70934}"/>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a:extLst>
              <a:ext uri="{FF2B5EF4-FFF2-40B4-BE49-F238E27FC236}">
                <a16:creationId xmlns:a16="http://schemas.microsoft.com/office/drawing/2014/main" id="{5B72C9BB-FF19-40B2-A609-E0C707EDF4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85262CDD-9D23-492C-B5DF-A66194A47023}" type="slidenum">
              <a:rPr lang="en-US" altLang="ru-RU" sz="1200">
                <a:latin typeface="Arial" panose="020B0604020202020204" pitchFamily="34" charset="0"/>
              </a:rPr>
              <a:pPr eaLnBrk="1" hangingPunct="1"/>
              <a:t>29</a:t>
            </a:fld>
            <a:endParaRPr lang="en-US" altLang="ru-RU" sz="1200">
              <a:latin typeface="Arial" panose="020B0604020202020204" pitchFamily="34" charset="0"/>
            </a:endParaRPr>
          </a:p>
        </p:txBody>
      </p:sp>
      <p:sp>
        <p:nvSpPr>
          <p:cNvPr id="63490" name="Rectangle 2">
            <a:extLst>
              <a:ext uri="{FF2B5EF4-FFF2-40B4-BE49-F238E27FC236}">
                <a16:creationId xmlns:a16="http://schemas.microsoft.com/office/drawing/2014/main" id="{4CCABA08-6083-4F78-B4F1-85319F172486}"/>
              </a:ext>
            </a:extLst>
          </p:cNvPr>
          <p:cNvSpPr>
            <a:spLocks noChangeArrowheads="1"/>
          </p:cNvSpPr>
          <p:nvPr>
            <p:ph type="sldImg"/>
          </p:nvPr>
        </p:nvSpPr>
        <p:spPr>
          <a:solidFill>
            <a:srgbClr val="FFFFFF"/>
          </a:solidFill>
          <a:ln/>
        </p:spPr>
      </p:sp>
      <p:sp>
        <p:nvSpPr>
          <p:cNvPr id="63491" name="Rectangle 3">
            <a:extLst>
              <a:ext uri="{FF2B5EF4-FFF2-40B4-BE49-F238E27FC236}">
                <a16:creationId xmlns:a16="http://schemas.microsoft.com/office/drawing/2014/main" id="{D485A27D-153F-44CA-98D6-BBCD6F60C616}"/>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a:extLst>
              <a:ext uri="{FF2B5EF4-FFF2-40B4-BE49-F238E27FC236}">
                <a16:creationId xmlns:a16="http://schemas.microsoft.com/office/drawing/2014/main" id="{46990E91-A76A-47E8-AEE8-96586A7DFA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5A5A7C14-C73A-4E8B-A883-591D99B5FBA8}" type="slidenum">
              <a:rPr lang="en-US" altLang="ru-RU" sz="1200">
                <a:latin typeface="Arial" panose="020B0604020202020204" pitchFamily="34" charset="0"/>
              </a:rPr>
              <a:pPr eaLnBrk="1" hangingPunct="1"/>
              <a:t>30</a:t>
            </a:fld>
            <a:endParaRPr lang="en-US" altLang="ru-RU" sz="1200">
              <a:latin typeface="Arial" panose="020B0604020202020204" pitchFamily="34" charset="0"/>
            </a:endParaRPr>
          </a:p>
        </p:txBody>
      </p:sp>
      <p:sp>
        <p:nvSpPr>
          <p:cNvPr id="65538" name="Rectangle 2">
            <a:extLst>
              <a:ext uri="{FF2B5EF4-FFF2-40B4-BE49-F238E27FC236}">
                <a16:creationId xmlns:a16="http://schemas.microsoft.com/office/drawing/2014/main" id="{A54FB639-C041-4FAC-AA61-463CCAA56073}"/>
              </a:ext>
            </a:extLst>
          </p:cNvPr>
          <p:cNvSpPr>
            <a:spLocks noChangeArrowheads="1"/>
          </p:cNvSpPr>
          <p:nvPr>
            <p:ph type="sldImg"/>
          </p:nvPr>
        </p:nvSpPr>
        <p:spPr>
          <a:solidFill>
            <a:srgbClr val="FFFFFF"/>
          </a:solidFill>
          <a:ln/>
        </p:spPr>
      </p:sp>
      <p:sp>
        <p:nvSpPr>
          <p:cNvPr id="65539" name="Rectangle 3">
            <a:extLst>
              <a:ext uri="{FF2B5EF4-FFF2-40B4-BE49-F238E27FC236}">
                <a16:creationId xmlns:a16="http://schemas.microsoft.com/office/drawing/2014/main" id="{E26BD7E7-5B3F-4310-BFA4-D4A905BDE2FC}"/>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a:extLst>
              <a:ext uri="{FF2B5EF4-FFF2-40B4-BE49-F238E27FC236}">
                <a16:creationId xmlns:a16="http://schemas.microsoft.com/office/drawing/2014/main" id="{1187AC18-F186-4941-A1C1-F43682C1E4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C69FC72E-6DF9-47DC-AA82-5D0E4F285C22}" type="slidenum">
              <a:rPr lang="en-US" altLang="ru-RU" sz="1200">
                <a:latin typeface="Arial" panose="020B0604020202020204" pitchFamily="34" charset="0"/>
              </a:rPr>
              <a:pPr eaLnBrk="1" hangingPunct="1"/>
              <a:t>36</a:t>
            </a:fld>
            <a:endParaRPr lang="en-US" altLang="ru-RU" sz="1200">
              <a:latin typeface="Arial" panose="020B0604020202020204" pitchFamily="34" charset="0"/>
            </a:endParaRPr>
          </a:p>
        </p:txBody>
      </p:sp>
      <p:sp>
        <p:nvSpPr>
          <p:cNvPr id="73730" name="Rectangle 2">
            <a:extLst>
              <a:ext uri="{FF2B5EF4-FFF2-40B4-BE49-F238E27FC236}">
                <a16:creationId xmlns:a16="http://schemas.microsoft.com/office/drawing/2014/main" id="{69CA6290-F5C0-4D04-A6AE-BF848241B4E0}"/>
              </a:ext>
            </a:extLst>
          </p:cNvPr>
          <p:cNvSpPr>
            <a:spLocks noChangeArrowheads="1"/>
          </p:cNvSpPr>
          <p:nvPr>
            <p:ph type="sldImg"/>
          </p:nvPr>
        </p:nvSpPr>
        <p:spPr>
          <a:solidFill>
            <a:srgbClr val="FFFFFF"/>
          </a:solidFill>
          <a:ln/>
        </p:spPr>
      </p:sp>
      <p:sp>
        <p:nvSpPr>
          <p:cNvPr id="73731" name="Rectangle 3">
            <a:extLst>
              <a:ext uri="{FF2B5EF4-FFF2-40B4-BE49-F238E27FC236}">
                <a16:creationId xmlns:a16="http://schemas.microsoft.com/office/drawing/2014/main" id="{13196288-CDF9-44CE-AA82-D47324101868}"/>
              </a:ext>
            </a:extLst>
          </p:cNvPr>
          <p:cNvSpPr>
            <a:spLocks noChangeArrowheads="1"/>
          </p:cNvSpPr>
          <p:nvPr>
            <p:ph type="body" idx="1"/>
          </p:nvPr>
        </p:nvSpPr>
        <p:spPr>
          <a:solidFill>
            <a:srgbClr val="FFFFFF"/>
          </a:solidFill>
          <a:ln>
            <a:solidFill>
              <a:srgbClr val="000000"/>
            </a:solidFill>
          </a:ln>
        </p:spPr>
        <p:txBody>
          <a:bodyPr/>
          <a:lstStyle/>
          <a:p>
            <a:pPr eaLnBrk="1" hangingPunct="1"/>
            <a:endParaRPr lang="ru-RU" alt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7">
            <a:extLst>
              <a:ext uri="{FF2B5EF4-FFF2-40B4-BE49-F238E27FC236}">
                <a16:creationId xmlns:a16="http://schemas.microsoft.com/office/drawing/2014/main" id="{20B70B3B-D5DA-4DDF-A3C2-CD63959AFFA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E98C6E2F-EDBB-43B4-A42A-84E0F1358F1F}" type="slidenum">
              <a:rPr lang="en-US" altLang="ru-RU" sz="1200">
                <a:latin typeface="P22 Typewriter" pitchFamily="2" charset="0"/>
              </a:rPr>
              <a:pPr/>
              <a:t>5</a:t>
            </a:fld>
            <a:endParaRPr lang="en-US" altLang="ru-RU" sz="1200">
              <a:latin typeface="P22 Typewriter" pitchFamily="2" charset="0"/>
            </a:endParaRPr>
          </a:p>
        </p:txBody>
      </p:sp>
      <p:sp>
        <p:nvSpPr>
          <p:cNvPr id="12290" name="Rectangle 2">
            <a:extLst>
              <a:ext uri="{FF2B5EF4-FFF2-40B4-BE49-F238E27FC236}">
                <a16:creationId xmlns:a16="http://schemas.microsoft.com/office/drawing/2014/main" id="{45163C67-728C-4FDA-86C7-1045BAB34C96}"/>
              </a:ext>
            </a:extLst>
          </p:cNvPr>
          <p:cNvSpPr>
            <a:spLocks noChangeArrowheads="1" noTextEdit="1"/>
          </p:cNvSpPr>
          <p:nvPr>
            <p:ph type="sldImg"/>
          </p:nvPr>
        </p:nvSpPr>
        <p:spPr>
          <a:xfrm>
            <a:off x="1179513" y="696913"/>
            <a:ext cx="4640262" cy="3479800"/>
          </a:xfrm>
          <a:solidFill>
            <a:srgbClr val="FFFFFF"/>
          </a:solidFill>
          <a:ln/>
        </p:spPr>
      </p:sp>
      <p:sp>
        <p:nvSpPr>
          <p:cNvPr id="12291" name="Rectangle 3">
            <a:extLst>
              <a:ext uri="{FF2B5EF4-FFF2-40B4-BE49-F238E27FC236}">
                <a16:creationId xmlns:a16="http://schemas.microsoft.com/office/drawing/2014/main" id="{D915BB35-083D-4E7E-ABD1-07D541F2B430}"/>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21" tIns="46410" rIns="92821" bIns="46410"/>
          <a:lstStyle/>
          <a:p>
            <a:endParaRPr lang="ru-RU" altLang="ru-RU"/>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a:extLst>
              <a:ext uri="{FF2B5EF4-FFF2-40B4-BE49-F238E27FC236}">
                <a16:creationId xmlns:a16="http://schemas.microsoft.com/office/drawing/2014/main" id="{5F60174D-9EF0-4F1F-8C7E-3EFE046F3CD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fld id="{5CE1A3B5-BBC5-4493-AD78-EBC2E18FDF9D}" type="slidenum">
              <a:rPr lang="en-US" altLang="ru-RU" sz="1200">
                <a:latin typeface="Arial" panose="020B0604020202020204" pitchFamily="34" charset="0"/>
              </a:rPr>
              <a:pPr eaLnBrk="1" hangingPunct="1"/>
              <a:t>37</a:t>
            </a:fld>
            <a:endParaRPr lang="en-US" altLang="ru-RU" sz="1200">
              <a:latin typeface="Arial" panose="020B0604020202020204" pitchFamily="34" charset="0"/>
            </a:endParaRPr>
          </a:p>
        </p:txBody>
      </p:sp>
      <p:sp>
        <p:nvSpPr>
          <p:cNvPr id="75778" name="Rectangle 2">
            <a:extLst>
              <a:ext uri="{FF2B5EF4-FFF2-40B4-BE49-F238E27FC236}">
                <a16:creationId xmlns:a16="http://schemas.microsoft.com/office/drawing/2014/main" id="{BC25D7E9-17EC-482B-9B35-27BC60A51095}"/>
              </a:ext>
            </a:extLst>
          </p:cNvPr>
          <p:cNvSpPr>
            <a:spLocks noChangeArrowheads="1" noTextEdit="1"/>
          </p:cNvSpPr>
          <p:nvPr>
            <p:ph type="sldImg"/>
          </p:nvPr>
        </p:nvSpPr>
        <p:spPr>
          <a:xfrm>
            <a:off x="1179513" y="696913"/>
            <a:ext cx="4640262" cy="3479800"/>
          </a:xfrm>
          <a:solidFill>
            <a:srgbClr val="FFFFFF"/>
          </a:solidFill>
          <a:ln/>
        </p:spPr>
      </p:sp>
      <p:sp>
        <p:nvSpPr>
          <p:cNvPr id="75779" name="Rectangle 3">
            <a:extLst>
              <a:ext uri="{FF2B5EF4-FFF2-40B4-BE49-F238E27FC236}">
                <a16:creationId xmlns:a16="http://schemas.microsoft.com/office/drawing/2014/main" id="{B58E4608-B1AC-486A-AD78-5C3F4B4F3E6A}"/>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16" tIns="46409" rIns="92816" bIns="46409"/>
          <a:lstStyle/>
          <a:p>
            <a:pPr eaLnBrk="1" hangingPunct="1"/>
            <a:endParaRPr lang="ru-RU" alt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7">
            <a:extLst>
              <a:ext uri="{FF2B5EF4-FFF2-40B4-BE49-F238E27FC236}">
                <a16:creationId xmlns:a16="http://schemas.microsoft.com/office/drawing/2014/main" id="{0408333D-CC14-49EE-8A65-1849FDBD55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E6C58FF4-BD6F-4345-A1C6-0CF310499B92}" type="slidenum">
              <a:rPr lang="en-US" altLang="ru-RU" sz="1200">
                <a:latin typeface="P22 Typewriter" pitchFamily="2" charset="0"/>
              </a:rPr>
              <a:pPr/>
              <a:t>6</a:t>
            </a:fld>
            <a:endParaRPr lang="en-US" altLang="ru-RU" sz="1200">
              <a:latin typeface="P22 Typewriter" pitchFamily="2" charset="0"/>
            </a:endParaRPr>
          </a:p>
        </p:txBody>
      </p:sp>
      <p:sp>
        <p:nvSpPr>
          <p:cNvPr id="14338" name="Rectangle 2">
            <a:extLst>
              <a:ext uri="{FF2B5EF4-FFF2-40B4-BE49-F238E27FC236}">
                <a16:creationId xmlns:a16="http://schemas.microsoft.com/office/drawing/2014/main" id="{FA724038-1EE4-4D81-8784-C771ECD58598}"/>
              </a:ext>
            </a:extLst>
          </p:cNvPr>
          <p:cNvSpPr>
            <a:spLocks noChangeArrowheads="1" noTextEdit="1"/>
          </p:cNvSpPr>
          <p:nvPr>
            <p:ph type="sldImg"/>
          </p:nvPr>
        </p:nvSpPr>
        <p:spPr>
          <a:xfrm>
            <a:off x="1179513" y="696913"/>
            <a:ext cx="4640262" cy="3479800"/>
          </a:xfrm>
          <a:solidFill>
            <a:srgbClr val="FFFFFF"/>
          </a:solidFill>
          <a:ln/>
        </p:spPr>
      </p:sp>
      <p:sp>
        <p:nvSpPr>
          <p:cNvPr id="14339" name="Rectangle 3">
            <a:extLst>
              <a:ext uri="{FF2B5EF4-FFF2-40B4-BE49-F238E27FC236}">
                <a16:creationId xmlns:a16="http://schemas.microsoft.com/office/drawing/2014/main" id="{4F49ED84-D281-4972-82C7-DB510516332B}"/>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21" tIns="46410" rIns="92821" bIns="46410"/>
          <a:lstStyle/>
          <a:p>
            <a:endParaRPr lang="ru-RU" alt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a:extLst>
              <a:ext uri="{FF2B5EF4-FFF2-40B4-BE49-F238E27FC236}">
                <a16:creationId xmlns:a16="http://schemas.microsoft.com/office/drawing/2014/main" id="{D3F77211-188E-4DB6-AB53-A8F30890D6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13AC96E6-D078-442A-AE44-0C1BDBBE3C83}" type="slidenum">
              <a:rPr lang="en-US" altLang="ru-RU" sz="1200">
                <a:latin typeface="P22 Typewriter" pitchFamily="2" charset="0"/>
              </a:rPr>
              <a:pPr/>
              <a:t>7</a:t>
            </a:fld>
            <a:endParaRPr lang="en-US" altLang="ru-RU" sz="1200">
              <a:latin typeface="P22 Typewriter" pitchFamily="2" charset="0"/>
            </a:endParaRPr>
          </a:p>
        </p:txBody>
      </p:sp>
      <p:sp>
        <p:nvSpPr>
          <p:cNvPr id="16386" name="Rectangle 2">
            <a:extLst>
              <a:ext uri="{FF2B5EF4-FFF2-40B4-BE49-F238E27FC236}">
                <a16:creationId xmlns:a16="http://schemas.microsoft.com/office/drawing/2014/main" id="{A16C590D-CB40-480C-B070-2E1E75E9C105}"/>
              </a:ext>
            </a:extLst>
          </p:cNvPr>
          <p:cNvSpPr>
            <a:spLocks noChangeArrowheads="1" noTextEdit="1"/>
          </p:cNvSpPr>
          <p:nvPr>
            <p:ph type="sldImg"/>
          </p:nvPr>
        </p:nvSpPr>
        <p:spPr>
          <a:xfrm>
            <a:off x="1179513" y="696913"/>
            <a:ext cx="4640262" cy="3479800"/>
          </a:xfrm>
          <a:solidFill>
            <a:srgbClr val="FFFFFF"/>
          </a:solidFill>
          <a:ln/>
        </p:spPr>
      </p:sp>
      <p:sp>
        <p:nvSpPr>
          <p:cNvPr id="16387" name="Rectangle 3">
            <a:extLst>
              <a:ext uri="{FF2B5EF4-FFF2-40B4-BE49-F238E27FC236}">
                <a16:creationId xmlns:a16="http://schemas.microsoft.com/office/drawing/2014/main" id="{5D057915-6922-4DC4-A581-A2694A0FC0D7}"/>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21" tIns="46410" rIns="92821" bIns="46410"/>
          <a:lstStyle/>
          <a:p>
            <a:endParaRPr lang="ru-RU" alt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80298106-D17D-455E-8F95-6A538D4C476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26F5F11D-23EB-47E5-99D8-651A580EE232}" type="slidenum">
              <a:rPr lang="en-US" altLang="ru-RU" sz="1200">
                <a:latin typeface="P22 Typewriter" pitchFamily="2" charset="0"/>
              </a:rPr>
              <a:pPr/>
              <a:t>8</a:t>
            </a:fld>
            <a:endParaRPr lang="en-US" altLang="ru-RU" sz="1200">
              <a:latin typeface="P22 Typewriter" pitchFamily="2" charset="0"/>
            </a:endParaRPr>
          </a:p>
        </p:txBody>
      </p:sp>
      <p:sp>
        <p:nvSpPr>
          <p:cNvPr id="18434" name="Rectangle 2">
            <a:extLst>
              <a:ext uri="{FF2B5EF4-FFF2-40B4-BE49-F238E27FC236}">
                <a16:creationId xmlns:a16="http://schemas.microsoft.com/office/drawing/2014/main" id="{734D519D-D41C-46AC-9F5B-DDCD5BB7337F}"/>
              </a:ext>
            </a:extLst>
          </p:cNvPr>
          <p:cNvSpPr>
            <a:spLocks noChangeArrowheads="1" noTextEdit="1"/>
          </p:cNvSpPr>
          <p:nvPr>
            <p:ph type="sldImg"/>
          </p:nvPr>
        </p:nvSpPr>
        <p:spPr>
          <a:xfrm>
            <a:off x="1179513" y="696913"/>
            <a:ext cx="4640262" cy="3479800"/>
          </a:xfrm>
          <a:solidFill>
            <a:srgbClr val="FFFFFF"/>
          </a:solidFill>
          <a:ln/>
        </p:spPr>
      </p:sp>
      <p:sp>
        <p:nvSpPr>
          <p:cNvPr id="18435" name="Rectangle 3">
            <a:extLst>
              <a:ext uri="{FF2B5EF4-FFF2-40B4-BE49-F238E27FC236}">
                <a16:creationId xmlns:a16="http://schemas.microsoft.com/office/drawing/2014/main" id="{73FEF53C-9F28-44A7-8BB1-4759E9CC2867}"/>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21" tIns="46410" rIns="92821" bIns="46410"/>
          <a:lstStyle/>
          <a:p>
            <a:endParaRPr lang="ru-RU" alt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a:extLst>
              <a:ext uri="{FF2B5EF4-FFF2-40B4-BE49-F238E27FC236}">
                <a16:creationId xmlns:a16="http://schemas.microsoft.com/office/drawing/2014/main" id="{119E9677-1EDA-4E0C-B2B2-B024D547B5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853B89F4-5549-4F95-95DC-DF862FFFA787}" type="slidenum">
              <a:rPr lang="en-US" altLang="ru-RU" sz="1200">
                <a:latin typeface="P22 Typewriter" pitchFamily="2" charset="0"/>
              </a:rPr>
              <a:pPr/>
              <a:t>9</a:t>
            </a:fld>
            <a:endParaRPr lang="en-US" altLang="ru-RU" sz="1200">
              <a:latin typeface="P22 Typewriter" pitchFamily="2" charset="0"/>
            </a:endParaRPr>
          </a:p>
        </p:txBody>
      </p:sp>
      <p:sp>
        <p:nvSpPr>
          <p:cNvPr id="22530" name="Rectangle 2">
            <a:extLst>
              <a:ext uri="{FF2B5EF4-FFF2-40B4-BE49-F238E27FC236}">
                <a16:creationId xmlns:a16="http://schemas.microsoft.com/office/drawing/2014/main" id="{961ACDB3-F543-4D2B-9303-F9322D5989CD}"/>
              </a:ext>
            </a:extLst>
          </p:cNvPr>
          <p:cNvSpPr>
            <a:spLocks noChangeArrowheads="1" noTextEdit="1"/>
          </p:cNvSpPr>
          <p:nvPr>
            <p:ph type="sldImg"/>
          </p:nvPr>
        </p:nvSpPr>
        <p:spPr>
          <a:xfrm>
            <a:off x="1179513" y="696913"/>
            <a:ext cx="4640262" cy="3479800"/>
          </a:xfrm>
          <a:solidFill>
            <a:srgbClr val="FFFFFF"/>
          </a:solidFill>
          <a:ln/>
        </p:spPr>
      </p:sp>
      <p:sp>
        <p:nvSpPr>
          <p:cNvPr id="22531" name="Rectangle 3">
            <a:extLst>
              <a:ext uri="{FF2B5EF4-FFF2-40B4-BE49-F238E27FC236}">
                <a16:creationId xmlns:a16="http://schemas.microsoft.com/office/drawing/2014/main" id="{D7B19C0A-3EBE-4879-8B24-2AAE98E47C61}"/>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21" tIns="46410" rIns="92821" bIns="46410"/>
          <a:lstStyle/>
          <a:p>
            <a:endParaRPr lang="ru-RU" alt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a:extLst>
              <a:ext uri="{FF2B5EF4-FFF2-40B4-BE49-F238E27FC236}">
                <a16:creationId xmlns:a16="http://schemas.microsoft.com/office/drawing/2014/main" id="{F61AD3B3-6431-49F4-9679-EA51A000C5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A7B6DCB1-AB7D-40C7-86EC-6ECFC1D32AAC}" type="slidenum">
              <a:rPr lang="en-US" altLang="ru-RU" sz="1200">
                <a:latin typeface="P22 Typewriter" pitchFamily="2" charset="0"/>
              </a:rPr>
              <a:pPr/>
              <a:t>10</a:t>
            </a:fld>
            <a:endParaRPr lang="en-US" altLang="ru-RU" sz="1200">
              <a:latin typeface="P22 Typewriter" pitchFamily="2" charset="0"/>
            </a:endParaRPr>
          </a:p>
        </p:txBody>
      </p:sp>
      <p:sp>
        <p:nvSpPr>
          <p:cNvPr id="24578" name="Rectangle 2">
            <a:extLst>
              <a:ext uri="{FF2B5EF4-FFF2-40B4-BE49-F238E27FC236}">
                <a16:creationId xmlns:a16="http://schemas.microsoft.com/office/drawing/2014/main" id="{04C7AEF5-CAFD-4F44-9E29-6E376E340DA0}"/>
              </a:ext>
            </a:extLst>
          </p:cNvPr>
          <p:cNvSpPr>
            <a:spLocks noChangeArrowheads="1" noTextEdit="1"/>
          </p:cNvSpPr>
          <p:nvPr>
            <p:ph type="sldImg"/>
          </p:nvPr>
        </p:nvSpPr>
        <p:spPr>
          <a:xfrm>
            <a:off x="1179513" y="696913"/>
            <a:ext cx="4640262" cy="3479800"/>
          </a:xfrm>
          <a:solidFill>
            <a:srgbClr val="FFFFFF"/>
          </a:solidFill>
          <a:ln/>
        </p:spPr>
      </p:sp>
      <p:sp>
        <p:nvSpPr>
          <p:cNvPr id="24579" name="Rectangle 3">
            <a:extLst>
              <a:ext uri="{FF2B5EF4-FFF2-40B4-BE49-F238E27FC236}">
                <a16:creationId xmlns:a16="http://schemas.microsoft.com/office/drawing/2014/main" id="{F94DDA7D-8F8B-4757-B17A-904792F12F98}"/>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21" tIns="46410" rIns="92821" bIns="46410"/>
          <a:lstStyle/>
          <a:p>
            <a:endParaRPr lang="ru-RU" alt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a:extLst>
              <a:ext uri="{FF2B5EF4-FFF2-40B4-BE49-F238E27FC236}">
                <a16:creationId xmlns:a16="http://schemas.microsoft.com/office/drawing/2014/main" id="{18CF3855-6DBA-4F13-A181-B55716BEBB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panose="02020603050405020304" pitchFamily="18" charset="0"/>
                <a:ea typeface="MS PGothic" panose="020B0600070205080204" pitchFamily="34" charset="-128"/>
              </a:defRPr>
            </a:lvl1pPr>
            <a:lvl2pPr marL="742950" indent="-285750" defTabSz="930275">
              <a:defRPr sz="2400">
                <a:solidFill>
                  <a:schemeClr val="tx1"/>
                </a:solidFill>
                <a:latin typeface="Times" panose="02020603050405020304" pitchFamily="18" charset="0"/>
                <a:ea typeface="MS PGothic" panose="020B0600070205080204" pitchFamily="34" charset="-128"/>
              </a:defRPr>
            </a:lvl2pPr>
            <a:lvl3pPr marL="1143000" indent="-228600" defTabSz="930275">
              <a:defRPr sz="2400">
                <a:solidFill>
                  <a:schemeClr val="tx1"/>
                </a:solidFill>
                <a:latin typeface="Times" panose="02020603050405020304" pitchFamily="18" charset="0"/>
                <a:ea typeface="MS PGothic" panose="020B0600070205080204" pitchFamily="34" charset="-128"/>
              </a:defRPr>
            </a:lvl3pPr>
            <a:lvl4pPr marL="1600200" indent="-228600" defTabSz="930275">
              <a:defRPr sz="2400">
                <a:solidFill>
                  <a:schemeClr val="tx1"/>
                </a:solidFill>
                <a:latin typeface="Times" panose="02020603050405020304" pitchFamily="18" charset="0"/>
                <a:ea typeface="MS PGothic" panose="020B0600070205080204" pitchFamily="34" charset="-128"/>
              </a:defRPr>
            </a:lvl4pPr>
            <a:lvl5pPr marL="2057400" indent="-228600" defTabSz="930275">
              <a:defRPr sz="24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B3079EB2-8957-407A-B711-29F292289F0B}" type="slidenum">
              <a:rPr lang="en-US" altLang="ru-RU" sz="1200">
                <a:latin typeface="P22 Typewriter" pitchFamily="2" charset="0"/>
              </a:rPr>
              <a:pPr/>
              <a:t>11</a:t>
            </a:fld>
            <a:endParaRPr lang="en-US" altLang="ru-RU" sz="1200">
              <a:latin typeface="P22 Typewriter" pitchFamily="2" charset="0"/>
            </a:endParaRPr>
          </a:p>
        </p:txBody>
      </p:sp>
      <p:sp>
        <p:nvSpPr>
          <p:cNvPr id="26626" name="Rectangle 2">
            <a:extLst>
              <a:ext uri="{FF2B5EF4-FFF2-40B4-BE49-F238E27FC236}">
                <a16:creationId xmlns:a16="http://schemas.microsoft.com/office/drawing/2014/main" id="{B4AF69A7-7958-4004-B369-DF5DA4808706}"/>
              </a:ext>
            </a:extLst>
          </p:cNvPr>
          <p:cNvSpPr>
            <a:spLocks noChangeArrowheads="1" noTextEdit="1"/>
          </p:cNvSpPr>
          <p:nvPr>
            <p:ph type="sldImg"/>
          </p:nvPr>
        </p:nvSpPr>
        <p:spPr>
          <a:xfrm>
            <a:off x="1179513" y="696913"/>
            <a:ext cx="4640262" cy="3479800"/>
          </a:xfrm>
          <a:solidFill>
            <a:srgbClr val="FFFFFF"/>
          </a:solidFill>
          <a:ln/>
        </p:spPr>
      </p:sp>
      <p:sp>
        <p:nvSpPr>
          <p:cNvPr id="26627" name="Rectangle 3">
            <a:extLst>
              <a:ext uri="{FF2B5EF4-FFF2-40B4-BE49-F238E27FC236}">
                <a16:creationId xmlns:a16="http://schemas.microsoft.com/office/drawing/2014/main" id="{82B70DD6-0765-4C95-94F0-45EF0B57462B}"/>
              </a:ext>
            </a:extLst>
          </p:cNvPr>
          <p:cNvSpPr>
            <a:spLocks noChangeArrowheads="1"/>
          </p:cNvSpPr>
          <p:nvPr>
            <p:ph type="body" idx="1"/>
          </p:nvPr>
        </p:nvSpPr>
        <p:spPr>
          <a:xfrm>
            <a:off x="933450" y="4410075"/>
            <a:ext cx="5130800" cy="4176713"/>
          </a:xfrm>
          <a:solidFill>
            <a:srgbClr val="FFFFFF"/>
          </a:solidFill>
          <a:ln>
            <a:solidFill>
              <a:srgbClr val="000000"/>
            </a:solidFill>
          </a:ln>
        </p:spPr>
        <p:txBody>
          <a:bodyPr lIns="92821" tIns="46410" rIns="92821" bIns="46410"/>
          <a:lstStyle/>
          <a:p>
            <a:endParaRPr lang="ru-RU" alt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5500510-925B-482D-9B60-E13260595A61}" type="datetimeFigureOut">
              <a:rPr lang="ru-RU" smtClean="0"/>
              <a:t>15.09.2020</a:t>
            </a:fld>
            <a:endParaRPr lang="ru-RU"/>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8C66F70F-3064-4B29-B841-2F70CAE8773B}" type="slidenum">
              <a:rPr lang="ru-RU" smtClean="0"/>
              <a:t>‹#›</a:t>
            </a:fld>
            <a:endParaRPr lang="ru-RU"/>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19984268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5500510-925B-482D-9B60-E13260595A61}" type="datetimeFigureOut">
              <a:rPr lang="ru-RU" smtClean="0"/>
              <a:t>15.09.2020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C66F70F-3064-4B29-B841-2F70CAE8773B}" type="slidenum">
              <a:rPr lang="ru-RU" smtClean="0"/>
              <a:t>‹#›</a:t>
            </a:fld>
            <a:endParaRPr lang="ru-RU"/>
          </a:p>
        </p:txBody>
      </p:sp>
    </p:spTree>
    <p:extLst>
      <p:ext uri="{BB962C8B-B14F-4D97-AF65-F5344CB8AC3E}">
        <p14:creationId xmlns:p14="http://schemas.microsoft.com/office/powerpoint/2010/main" val="1815889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5500510-925B-482D-9B60-E13260595A61}" type="datetimeFigureOut">
              <a:rPr lang="ru-RU" smtClean="0"/>
              <a:t>15.09.2020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C66F70F-3064-4B29-B841-2F70CAE8773B}" type="slidenum">
              <a:rPr lang="ru-RU" smtClean="0"/>
              <a:t>‹#›</a:t>
            </a:fld>
            <a:endParaRPr lang="ru-RU"/>
          </a:p>
        </p:txBody>
      </p:sp>
    </p:spTree>
    <p:extLst>
      <p:ext uri="{BB962C8B-B14F-4D97-AF65-F5344CB8AC3E}">
        <p14:creationId xmlns:p14="http://schemas.microsoft.com/office/powerpoint/2010/main" val="4174983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5500510-925B-482D-9B60-E13260595A61}" type="datetimeFigureOut">
              <a:rPr lang="ru-RU" smtClean="0"/>
              <a:t>15.09.2020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C66F70F-3064-4B29-B841-2F70CAE8773B}" type="slidenum">
              <a:rPr lang="ru-RU" smtClean="0"/>
              <a:t>‹#›</a:t>
            </a:fld>
            <a:endParaRPr lang="ru-RU"/>
          </a:p>
        </p:txBody>
      </p:sp>
    </p:spTree>
    <p:extLst>
      <p:ext uri="{BB962C8B-B14F-4D97-AF65-F5344CB8AC3E}">
        <p14:creationId xmlns:p14="http://schemas.microsoft.com/office/powerpoint/2010/main" val="192955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5500510-925B-482D-9B60-E13260595A61}" type="datetimeFigureOut">
              <a:rPr lang="ru-RU" smtClean="0"/>
              <a:t>15.09.2020</a:t>
            </a:fld>
            <a:endParaRPr lang="ru-RU"/>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8C66F70F-3064-4B29-B841-2F70CAE8773B}" type="slidenum">
              <a:rPr lang="ru-RU" smtClean="0"/>
              <a:t>‹#›</a:t>
            </a:fld>
            <a:endParaRPr lang="ru-RU"/>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97240783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5500510-925B-482D-9B60-E13260595A61}" type="datetimeFigureOut">
              <a:rPr lang="ru-RU" smtClean="0"/>
              <a:t>15.09.2020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C66F70F-3064-4B29-B841-2F70CAE8773B}" type="slidenum">
              <a:rPr lang="ru-RU" smtClean="0"/>
              <a:t>‹#›</a:t>
            </a:fld>
            <a:endParaRPr lang="ru-RU"/>
          </a:p>
        </p:txBody>
      </p:sp>
    </p:spTree>
    <p:extLst>
      <p:ext uri="{BB962C8B-B14F-4D97-AF65-F5344CB8AC3E}">
        <p14:creationId xmlns:p14="http://schemas.microsoft.com/office/powerpoint/2010/main" val="169977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5500510-925B-482D-9B60-E13260595A61}" type="datetimeFigureOut">
              <a:rPr lang="ru-RU" smtClean="0"/>
              <a:t>15.09.2020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C66F70F-3064-4B29-B841-2F70CAE8773B}" type="slidenum">
              <a:rPr lang="ru-RU" smtClean="0"/>
              <a:t>‹#›</a:t>
            </a:fld>
            <a:endParaRPr lang="ru-RU"/>
          </a:p>
        </p:txBody>
      </p:sp>
    </p:spTree>
    <p:extLst>
      <p:ext uri="{BB962C8B-B14F-4D97-AF65-F5344CB8AC3E}">
        <p14:creationId xmlns:p14="http://schemas.microsoft.com/office/powerpoint/2010/main" val="320323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5500510-925B-482D-9B60-E13260595A61}" type="datetimeFigureOut">
              <a:rPr lang="ru-RU" smtClean="0"/>
              <a:t>15.09.2020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C66F70F-3064-4B29-B841-2F70CAE8773B}" type="slidenum">
              <a:rPr lang="ru-RU" smtClean="0"/>
              <a:t>‹#›</a:t>
            </a:fld>
            <a:endParaRPr lang="ru-RU"/>
          </a:p>
        </p:txBody>
      </p:sp>
    </p:spTree>
    <p:extLst>
      <p:ext uri="{BB962C8B-B14F-4D97-AF65-F5344CB8AC3E}">
        <p14:creationId xmlns:p14="http://schemas.microsoft.com/office/powerpoint/2010/main" val="404998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500510-925B-482D-9B60-E13260595A61}" type="datetimeFigureOut">
              <a:rPr lang="ru-RU" smtClean="0"/>
              <a:t>15.09.2020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C66F70F-3064-4B29-B841-2F70CAE8773B}" type="slidenum">
              <a:rPr lang="ru-RU" smtClean="0"/>
              <a:t>‹#›</a:t>
            </a:fld>
            <a:endParaRPr lang="ru-RU"/>
          </a:p>
        </p:txBody>
      </p:sp>
    </p:spTree>
    <p:extLst>
      <p:ext uri="{BB962C8B-B14F-4D97-AF65-F5344CB8AC3E}">
        <p14:creationId xmlns:p14="http://schemas.microsoft.com/office/powerpoint/2010/main" val="2339592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5500510-925B-482D-9B60-E13260595A61}" type="datetimeFigureOut">
              <a:rPr lang="ru-RU" smtClean="0"/>
              <a:t>15.09.2020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C66F70F-3064-4B29-B841-2F70CAE8773B}"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980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5500510-925B-482D-9B60-E13260595A61}" type="datetimeFigureOut">
              <a:rPr lang="ru-RU" smtClean="0"/>
              <a:t>15.09.2020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C66F70F-3064-4B29-B841-2F70CAE8773B}"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5958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5500510-925B-482D-9B60-E13260595A61}" type="datetimeFigureOut">
              <a:rPr lang="ru-RU" smtClean="0"/>
              <a:t>15.09.2020</a:t>
            </a:fld>
            <a:endParaRPr lang="ru-RU"/>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RU"/>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8C66F70F-3064-4B29-B841-2F70CAE8773B}" type="slidenum">
              <a:rPr lang="ru-RU" smtClean="0"/>
              <a:t>‹#›</a:t>
            </a:fld>
            <a:endParaRPr lang="ru-RU"/>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874732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2.lingsoft.fi/cgi-bin/engtwo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24.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9.wmf"/><Relationship Id="rId4" Type="http://schemas.openxmlformats.org/officeDocument/2006/relationships/oleObject" Target="../embeddings/oleObject2.bin"/><Relationship Id="rId9" Type="http://schemas.openxmlformats.org/officeDocument/2006/relationships/image" Target="../media/image11.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5.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nfogistics.com/posdemo.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136A7171-FC1E-452C-99D8-7A3C92E060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D3800A36-62E1-48D3-961F-7D3831232ADC}"/>
              </a:ext>
            </a:extLst>
          </p:cNvPr>
          <p:cNvSpPr>
            <a:spLocks noGrp="1"/>
          </p:cNvSpPr>
          <p:nvPr>
            <p:ph type="ctrTitle"/>
          </p:nvPr>
        </p:nvSpPr>
        <p:spPr>
          <a:xfrm>
            <a:off x="1520845" y="336868"/>
            <a:ext cx="8361229" cy="1113267"/>
          </a:xfrm>
        </p:spPr>
        <p:txBody>
          <a:bodyPr/>
          <a:lstStyle/>
          <a:p>
            <a:r>
              <a:rPr lang="en-US" dirty="0">
                <a:solidFill>
                  <a:srgbClr val="FFC000"/>
                </a:solidFill>
              </a:rPr>
              <a:t>The lecture 3</a:t>
            </a:r>
            <a:endParaRPr lang="ru-RU" dirty="0">
              <a:solidFill>
                <a:srgbClr val="FFC000"/>
              </a:solidFill>
            </a:endParaRPr>
          </a:p>
        </p:txBody>
      </p:sp>
      <p:sp>
        <p:nvSpPr>
          <p:cNvPr id="3" name="Подзаголовок 2">
            <a:extLst>
              <a:ext uri="{FF2B5EF4-FFF2-40B4-BE49-F238E27FC236}">
                <a16:creationId xmlns:a16="http://schemas.microsoft.com/office/drawing/2014/main" id="{AAF1AF85-18C7-4AB0-8E59-F5C8AAE1AC71}"/>
              </a:ext>
            </a:extLst>
          </p:cNvPr>
          <p:cNvSpPr>
            <a:spLocks noGrp="1"/>
          </p:cNvSpPr>
          <p:nvPr>
            <p:ph type="subTitle" idx="1"/>
          </p:nvPr>
        </p:nvSpPr>
        <p:spPr>
          <a:xfrm>
            <a:off x="2084288" y="5332073"/>
            <a:ext cx="6831673" cy="1086237"/>
          </a:xfrm>
        </p:spPr>
        <p:txBody>
          <a:bodyPr>
            <a:normAutofit/>
          </a:bodyPr>
          <a:lstStyle/>
          <a:p>
            <a:r>
              <a:rPr lang="en-US" sz="3200" dirty="0">
                <a:solidFill>
                  <a:srgbClr val="FFC000"/>
                </a:solidFill>
              </a:rPr>
              <a:t>Part of speech tagging</a:t>
            </a:r>
            <a:endParaRPr lang="ru-RU" sz="3200" dirty="0">
              <a:solidFill>
                <a:srgbClr val="FFC000"/>
              </a:solidFill>
            </a:endParaRPr>
          </a:p>
        </p:txBody>
      </p:sp>
    </p:spTree>
    <p:extLst>
      <p:ext uri="{BB962C8B-B14F-4D97-AF65-F5344CB8AC3E}">
        <p14:creationId xmlns:p14="http://schemas.microsoft.com/office/powerpoint/2010/main" val="345272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B76AB3F0-BD61-4B39-AE12-6C468890D0F3}"/>
              </a:ext>
            </a:extLst>
          </p:cNvPr>
          <p:cNvSpPr>
            <a:spLocks noGrp="1" noChangeArrowheads="1"/>
          </p:cNvSpPr>
          <p:nvPr>
            <p:ph type="title"/>
          </p:nvPr>
        </p:nvSpPr>
        <p:spPr>
          <a:xfrm>
            <a:off x="1752600" y="552449"/>
            <a:ext cx="8153400" cy="593607"/>
          </a:xfrm>
        </p:spPr>
        <p:txBody>
          <a:bodyPr>
            <a:normAutofit fontScale="90000"/>
          </a:bodyPr>
          <a:lstStyle/>
          <a:p>
            <a:pPr algn="ctr"/>
            <a:r>
              <a:rPr lang="en-US" altLang="ru-RU" dirty="0">
                <a:solidFill>
                  <a:srgbClr val="00B050"/>
                </a:solidFill>
              </a:rPr>
              <a:t>Sample ENGTWOL Lexicon</a:t>
            </a:r>
          </a:p>
        </p:txBody>
      </p:sp>
      <p:pic>
        <p:nvPicPr>
          <p:cNvPr id="23554" name="Picture 3">
            <a:extLst>
              <a:ext uri="{FF2B5EF4-FFF2-40B4-BE49-F238E27FC236}">
                <a16:creationId xmlns:a16="http://schemas.microsoft.com/office/drawing/2014/main" id="{1DA902C1-B662-48AE-981E-673487F60F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819013"/>
            <a:ext cx="7848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Rectangle 4">
            <a:extLst>
              <a:ext uri="{FF2B5EF4-FFF2-40B4-BE49-F238E27FC236}">
                <a16:creationId xmlns:a16="http://schemas.microsoft.com/office/drawing/2014/main" id="{615185E3-DA9C-4B66-A7C6-88CCCE52EAC9}"/>
              </a:ext>
            </a:extLst>
          </p:cNvPr>
          <p:cNvSpPr>
            <a:spLocks noChangeArrowheads="1"/>
          </p:cNvSpPr>
          <p:nvPr/>
        </p:nvSpPr>
        <p:spPr bwMode="auto">
          <a:xfrm>
            <a:off x="2133600" y="1295400"/>
            <a:ext cx="5509842" cy="37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sz="2400">
                <a:solidFill>
                  <a:schemeClr val="tx1"/>
                </a:solidFill>
                <a:latin typeface="Times" panose="02020603050405020304" pitchFamily="18" charset="0"/>
                <a:ea typeface="MS PGothic" panose="020B0600070205080204" pitchFamily="34" charset="-128"/>
              </a:defRPr>
            </a:lvl1pPr>
            <a:lvl2pPr>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lvl="1">
              <a:lnSpc>
                <a:spcPct val="110000"/>
              </a:lnSpc>
              <a:buClr>
                <a:schemeClr val="tx2"/>
              </a:buClr>
            </a:pPr>
            <a:r>
              <a:rPr lang="en-US" altLang="ru-RU" sz="1800">
                <a:latin typeface="Georgia" panose="02040502050405020303" pitchFamily="18" charset="0"/>
              </a:rPr>
              <a:t>Demo: </a:t>
            </a:r>
            <a:r>
              <a:rPr lang="en-US" altLang="ru-RU" sz="1800">
                <a:latin typeface="Georgia" panose="02040502050405020303" pitchFamily="18" charset="0"/>
                <a:hlinkClick r:id="rId4"/>
              </a:rPr>
              <a:t>http://www2.lingsoft.fi/cgi-bin/engtwol</a:t>
            </a:r>
            <a:endParaRPr lang="en-US" altLang="ru-RU" sz="1800">
              <a:latin typeface="Georgia" panose="02040502050405020303"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A3DC768C-96F2-4312-9041-5BE86C5D894E}"/>
              </a:ext>
            </a:extLst>
          </p:cNvPr>
          <p:cNvSpPr>
            <a:spLocks noGrp="1" noChangeArrowheads="1"/>
          </p:cNvSpPr>
          <p:nvPr>
            <p:ph type="title"/>
          </p:nvPr>
        </p:nvSpPr>
        <p:spPr>
          <a:xfrm>
            <a:off x="1752600" y="552449"/>
            <a:ext cx="8153400" cy="739455"/>
          </a:xfrm>
        </p:spPr>
        <p:txBody>
          <a:bodyPr>
            <a:normAutofit/>
          </a:bodyPr>
          <a:lstStyle/>
          <a:p>
            <a:pPr algn="ctr"/>
            <a:r>
              <a:rPr lang="en-US" altLang="ru-RU" dirty="0">
                <a:solidFill>
                  <a:srgbClr val="00B050"/>
                </a:solidFill>
              </a:rPr>
              <a:t>Stage 1 of ENGTWOL Tagging</a:t>
            </a:r>
          </a:p>
        </p:txBody>
      </p:sp>
      <p:sp>
        <p:nvSpPr>
          <p:cNvPr id="25602" name="Rectangle 3">
            <a:extLst>
              <a:ext uri="{FF2B5EF4-FFF2-40B4-BE49-F238E27FC236}">
                <a16:creationId xmlns:a16="http://schemas.microsoft.com/office/drawing/2014/main" id="{0E1D825A-BBA6-4539-8A27-3225677A208B}"/>
              </a:ext>
            </a:extLst>
          </p:cNvPr>
          <p:cNvSpPr>
            <a:spLocks noGrp="1" noChangeArrowheads="1"/>
          </p:cNvSpPr>
          <p:nvPr>
            <p:ph type="body" idx="1"/>
          </p:nvPr>
        </p:nvSpPr>
        <p:spPr>
          <a:xfrm>
            <a:off x="2209800" y="1981200"/>
            <a:ext cx="8229600" cy="4114800"/>
          </a:xfrm>
        </p:spPr>
        <p:txBody>
          <a:bodyPr/>
          <a:lstStyle/>
          <a:p>
            <a:pPr marL="342900" indent="-342900"/>
            <a:r>
              <a:rPr lang="en-US" altLang="ru-RU"/>
              <a:t>First Stage: Run words through a morphological analyzer to get all parts of speech.</a:t>
            </a:r>
          </a:p>
          <a:p>
            <a:pPr marL="342900" indent="-342900"/>
            <a:r>
              <a:rPr lang="en-US" altLang="ru-RU"/>
              <a:t>Example: </a:t>
            </a:r>
            <a:r>
              <a:rPr lang="en-US" altLang="ru-RU" i="1"/>
              <a:t>Pavlov had shown that salivation …</a:t>
            </a:r>
            <a:br>
              <a:rPr lang="en-US" altLang="ru-RU"/>
            </a:br>
            <a:r>
              <a:rPr lang="en-US" altLang="ru-RU" sz="1800"/>
              <a:t>Pavlov	</a:t>
            </a:r>
            <a:r>
              <a:rPr lang="en-US" altLang="ru-RU" sz="1800" b="1"/>
              <a:t>PAVLOV N NOM SG PROPER</a:t>
            </a:r>
            <a:br>
              <a:rPr lang="en-US" altLang="ru-RU" sz="1800"/>
            </a:br>
            <a:r>
              <a:rPr lang="en-US" altLang="ru-RU" sz="1800"/>
              <a:t>had		</a:t>
            </a:r>
            <a:r>
              <a:rPr lang="en-US" altLang="ru-RU" sz="1800" b="1"/>
              <a:t>HAVE V PAST VFIN SVO</a:t>
            </a:r>
            <a:br>
              <a:rPr lang="en-US" altLang="ru-RU" sz="1800"/>
            </a:br>
            <a:r>
              <a:rPr lang="en-US" altLang="ru-RU" sz="1800"/>
              <a:t>		HAVE PCP2 SVO</a:t>
            </a:r>
            <a:br>
              <a:rPr lang="en-US" altLang="ru-RU" sz="1800"/>
            </a:br>
            <a:r>
              <a:rPr lang="en-US" altLang="ru-RU" sz="1800"/>
              <a:t>shown	</a:t>
            </a:r>
            <a:r>
              <a:rPr lang="en-US" altLang="ru-RU" sz="1800" b="1"/>
              <a:t>SHOW PCP2 SVOO SVO SV</a:t>
            </a:r>
            <a:br>
              <a:rPr lang="en-US" altLang="ru-RU" sz="1800"/>
            </a:br>
            <a:r>
              <a:rPr lang="en-US" altLang="ru-RU" sz="1800"/>
              <a:t>that		ADV</a:t>
            </a:r>
            <a:br>
              <a:rPr lang="en-US" altLang="ru-RU" sz="1800"/>
            </a:br>
            <a:r>
              <a:rPr lang="en-US" altLang="ru-RU" sz="1800"/>
              <a:t>		PRON DEM SG</a:t>
            </a:r>
            <a:br>
              <a:rPr lang="en-US" altLang="ru-RU" sz="1800"/>
            </a:br>
            <a:r>
              <a:rPr lang="en-US" altLang="ru-RU" sz="1800"/>
              <a:t>		DET CENTRAL DEM SG</a:t>
            </a:r>
            <a:br>
              <a:rPr lang="en-US" altLang="ru-RU" sz="1800"/>
            </a:br>
            <a:r>
              <a:rPr lang="en-US" altLang="ru-RU" sz="1800"/>
              <a:t>		</a:t>
            </a:r>
            <a:r>
              <a:rPr lang="en-US" altLang="ru-RU" sz="1800" b="1"/>
              <a:t>CS</a:t>
            </a:r>
            <a:br>
              <a:rPr lang="en-US" altLang="ru-RU" sz="1800"/>
            </a:br>
            <a:r>
              <a:rPr lang="en-US" altLang="ru-RU" sz="1800"/>
              <a:t>salivation	</a:t>
            </a:r>
            <a:r>
              <a:rPr lang="en-US" altLang="ru-RU" sz="1800" b="1"/>
              <a:t>N NOM SG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a:extLst>
              <a:ext uri="{FF2B5EF4-FFF2-40B4-BE49-F238E27FC236}">
                <a16:creationId xmlns:a16="http://schemas.microsoft.com/office/drawing/2014/main" id="{5824B36B-6247-41A9-AC6E-7006797F0768}"/>
              </a:ext>
            </a:extLst>
          </p:cNvPr>
          <p:cNvSpPr>
            <a:spLocks noGrp="1" noChangeArrowheads="1"/>
          </p:cNvSpPr>
          <p:nvPr>
            <p:ph type="title"/>
          </p:nvPr>
        </p:nvSpPr>
        <p:spPr>
          <a:xfrm>
            <a:off x="1752600" y="552450"/>
            <a:ext cx="8153400" cy="781400"/>
          </a:xfrm>
        </p:spPr>
        <p:txBody>
          <a:bodyPr>
            <a:normAutofit/>
          </a:bodyPr>
          <a:lstStyle/>
          <a:p>
            <a:pPr algn="ctr"/>
            <a:r>
              <a:rPr lang="en-US" altLang="ru-RU" dirty="0">
                <a:solidFill>
                  <a:srgbClr val="00B050"/>
                </a:solidFill>
              </a:rPr>
              <a:t>Stage 2 of ENGTWOL Tagging</a:t>
            </a:r>
          </a:p>
        </p:txBody>
      </p:sp>
      <p:sp>
        <p:nvSpPr>
          <p:cNvPr id="27650" name="Rectangle 3">
            <a:extLst>
              <a:ext uri="{FF2B5EF4-FFF2-40B4-BE49-F238E27FC236}">
                <a16:creationId xmlns:a16="http://schemas.microsoft.com/office/drawing/2014/main" id="{28D63C68-56B8-4C8B-89F2-1B1F968CC6B8}"/>
              </a:ext>
            </a:extLst>
          </p:cNvPr>
          <p:cNvSpPr>
            <a:spLocks noGrp="1" noChangeArrowheads="1"/>
          </p:cNvSpPr>
          <p:nvPr>
            <p:ph type="body" idx="1"/>
          </p:nvPr>
        </p:nvSpPr>
        <p:spPr>
          <a:xfrm>
            <a:off x="1981200" y="1712752"/>
            <a:ext cx="8572150" cy="4592798"/>
          </a:xfrm>
        </p:spPr>
        <p:txBody>
          <a:bodyPr/>
          <a:lstStyle/>
          <a:p>
            <a:pPr marL="342900" indent="-342900"/>
            <a:r>
              <a:rPr lang="en-US" altLang="ru-RU" sz="2400" dirty="0"/>
              <a:t>Second Stage: Apply constraints.</a:t>
            </a:r>
          </a:p>
          <a:p>
            <a:pPr marL="342900" indent="-342900"/>
            <a:r>
              <a:rPr lang="en-US" altLang="ru-RU" sz="2400" dirty="0"/>
              <a:t>Constraints used in negative way.</a:t>
            </a:r>
          </a:p>
          <a:p>
            <a:pPr marL="342900" indent="-342900"/>
            <a:r>
              <a:rPr lang="en-US" altLang="ru-RU" sz="2400" dirty="0"/>
              <a:t>Example: Adverbial </a:t>
            </a:r>
            <a:r>
              <a:rPr lang="ja-JP" altLang="en-US" sz="2400" dirty="0"/>
              <a:t>“</a:t>
            </a:r>
            <a:r>
              <a:rPr lang="en-US" altLang="ja-JP" sz="2400" dirty="0"/>
              <a:t>that</a:t>
            </a:r>
            <a:r>
              <a:rPr lang="ja-JP" altLang="en-US" sz="2400" dirty="0"/>
              <a:t>”</a:t>
            </a:r>
            <a:r>
              <a:rPr lang="en-US" altLang="ja-JP" sz="2400" dirty="0"/>
              <a:t> rule</a:t>
            </a:r>
            <a:br>
              <a:rPr lang="en-US" altLang="ja-JP" sz="2400" dirty="0"/>
            </a:br>
            <a:r>
              <a:rPr lang="en-US" altLang="ja-JP" sz="2400" b="1" dirty="0"/>
              <a:t>Given input</a:t>
            </a:r>
            <a:r>
              <a:rPr lang="en-US" altLang="ja-JP" sz="2400" dirty="0"/>
              <a:t>: </a:t>
            </a:r>
            <a:r>
              <a:rPr lang="ja-JP" altLang="en-US" sz="2400" dirty="0"/>
              <a:t>“</a:t>
            </a:r>
            <a:r>
              <a:rPr lang="en-US" altLang="ja-JP" sz="2400" dirty="0"/>
              <a:t>that</a:t>
            </a:r>
            <a:r>
              <a:rPr lang="ja-JP" altLang="en-US" sz="2400" dirty="0"/>
              <a:t>”</a:t>
            </a:r>
            <a:br>
              <a:rPr lang="en-US" altLang="ja-JP" sz="2400" dirty="0"/>
            </a:br>
            <a:r>
              <a:rPr lang="en-US" altLang="ja-JP" sz="2400" b="1" dirty="0"/>
              <a:t>If</a:t>
            </a:r>
            <a:br>
              <a:rPr lang="en-US" altLang="ja-JP" sz="2400" b="1" dirty="0"/>
            </a:br>
            <a:r>
              <a:rPr lang="en-US" altLang="ja-JP" sz="2400" dirty="0"/>
              <a:t>	(+1 A/ADV/QUANT)</a:t>
            </a:r>
            <a:br>
              <a:rPr lang="en-US" altLang="ja-JP" sz="2400" dirty="0"/>
            </a:br>
            <a:r>
              <a:rPr lang="en-US" altLang="ja-JP" sz="2400" dirty="0"/>
              <a:t>	(+2 SENT-LIM)</a:t>
            </a:r>
            <a:br>
              <a:rPr lang="en-US" altLang="ja-JP" sz="2400" dirty="0"/>
            </a:br>
            <a:r>
              <a:rPr lang="en-US" altLang="ja-JP" sz="2400" dirty="0"/>
              <a:t>	(NOT -1 SVOC/A)</a:t>
            </a:r>
            <a:br>
              <a:rPr lang="en-US" altLang="ja-JP" sz="2400" dirty="0"/>
            </a:br>
            <a:r>
              <a:rPr lang="en-US" altLang="ja-JP" sz="2400" b="1" dirty="0"/>
              <a:t>Then</a:t>
            </a:r>
            <a:r>
              <a:rPr lang="en-US" altLang="ja-JP" sz="2400" dirty="0"/>
              <a:t> eliminate non-ADV tags</a:t>
            </a:r>
            <a:br>
              <a:rPr lang="en-US" altLang="ja-JP" sz="2400" dirty="0"/>
            </a:br>
            <a:r>
              <a:rPr lang="en-US" altLang="ja-JP" sz="2400" b="1" dirty="0"/>
              <a:t>Else</a:t>
            </a:r>
            <a:r>
              <a:rPr lang="en-US" altLang="ja-JP" sz="2400" dirty="0"/>
              <a:t> eliminate ADV</a:t>
            </a:r>
            <a:endParaRPr lang="en-US" altLang="ru-RU"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A2C278BA-CC4E-4ACC-8A57-CC164D047077}"/>
              </a:ext>
            </a:extLst>
          </p:cNvPr>
          <p:cNvSpPr>
            <a:spLocks noGrp="1" noChangeArrowheads="1"/>
          </p:cNvSpPr>
          <p:nvPr>
            <p:ph type="title"/>
          </p:nvPr>
        </p:nvSpPr>
        <p:spPr>
          <a:xfrm>
            <a:off x="1451295" y="533399"/>
            <a:ext cx="8454705" cy="825617"/>
          </a:xfrm>
        </p:spPr>
        <p:txBody>
          <a:bodyPr>
            <a:normAutofit/>
          </a:bodyPr>
          <a:lstStyle/>
          <a:p>
            <a:pPr algn="ctr"/>
            <a:r>
              <a:rPr lang="en-US" altLang="ru-RU" dirty="0">
                <a:solidFill>
                  <a:srgbClr val="00B050"/>
                </a:solidFill>
                <a:latin typeface="Verdana" panose="020B0604030504040204" pitchFamily="34" charset="0"/>
              </a:rPr>
              <a:t>Stochastic Tagging</a:t>
            </a:r>
          </a:p>
        </p:txBody>
      </p:sp>
      <p:sp>
        <p:nvSpPr>
          <p:cNvPr id="29698" name="Rectangle 3">
            <a:extLst>
              <a:ext uri="{FF2B5EF4-FFF2-40B4-BE49-F238E27FC236}">
                <a16:creationId xmlns:a16="http://schemas.microsoft.com/office/drawing/2014/main" id="{471E2C3C-8BC7-4D2A-8FCB-8F1D6C0C1ECA}"/>
              </a:ext>
            </a:extLst>
          </p:cNvPr>
          <p:cNvSpPr>
            <a:spLocks noGrp="1" noChangeArrowheads="1"/>
          </p:cNvSpPr>
          <p:nvPr>
            <p:ph type="body" idx="1"/>
          </p:nvPr>
        </p:nvSpPr>
        <p:spPr/>
        <p:txBody>
          <a:bodyPr/>
          <a:lstStyle/>
          <a:p>
            <a:pPr>
              <a:buFontTx/>
              <a:buChar char="•"/>
            </a:pPr>
            <a:r>
              <a:rPr lang="en-US" altLang="ru-RU" sz="2400">
                <a:latin typeface="Tahoma" panose="020B0604030504040204" pitchFamily="34" charset="0"/>
              </a:rPr>
              <a:t>Based on probability of certain tag occurring given various possibilities</a:t>
            </a:r>
          </a:p>
          <a:p>
            <a:pPr>
              <a:buFontTx/>
              <a:buChar char="•"/>
            </a:pPr>
            <a:r>
              <a:rPr lang="en-US" altLang="ru-RU" sz="2400">
                <a:latin typeface="Tahoma" panose="020B0604030504040204" pitchFamily="34" charset="0"/>
              </a:rPr>
              <a:t>Requires a training corpus</a:t>
            </a:r>
          </a:p>
          <a:p>
            <a:pPr>
              <a:buFontTx/>
              <a:buChar char="•"/>
            </a:pPr>
            <a:r>
              <a:rPr lang="en-US" altLang="ru-RU" sz="2400">
                <a:latin typeface="Tahoma" panose="020B0604030504040204" pitchFamily="34" charset="0"/>
              </a:rPr>
              <a:t>No probabilities for words not in corpus.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a:extLst>
              <a:ext uri="{FF2B5EF4-FFF2-40B4-BE49-F238E27FC236}">
                <a16:creationId xmlns:a16="http://schemas.microsoft.com/office/drawing/2014/main" id="{541FFE29-C383-4ACD-845C-BE4093431EFB}"/>
              </a:ext>
            </a:extLst>
          </p:cNvPr>
          <p:cNvSpPr>
            <a:spLocks noGrp="1" noChangeArrowheads="1"/>
          </p:cNvSpPr>
          <p:nvPr>
            <p:ph type="title"/>
          </p:nvPr>
        </p:nvSpPr>
        <p:spPr>
          <a:xfrm>
            <a:off x="1828800" y="533399"/>
            <a:ext cx="7772400" cy="968229"/>
          </a:xfrm>
        </p:spPr>
        <p:txBody>
          <a:bodyPr>
            <a:normAutofit/>
          </a:bodyPr>
          <a:lstStyle/>
          <a:p>
            <a:pPr algn="ctr"/>
            <a:r>
              <a:rPr lang="en-US" altLang="ru-RU" dirty="0">
                <a:solidFill>
                  <a:srgbClr val="00B050"/>
                </a:solidFill>
                <a:latin typeface="Verdana" panose="020B0604030504040204" pitchFamily="34" charset="0"/>
              </a:rPr>
              <a:t>Stochastic Tagging (cont.)</a:t>
            </a:r>
          </a:p>
        </p:txBody>
      </p:sp>
      <p:sp>
        <p:nvSpPr>
          <p:cNvPr id="31746" name="Rectangle 3">
            <a:extLst>
              <a:ext uri="{FF2B5EF4-FFF2-40B4-BE49-F238E27FC236}">
                <a16:creationId xmlns:a16="http://schemas.microsoft.com/office/drawing/2014/main" id="{71EAA182-8A72-4FEE-B7FC-7597BB9BE509}"/>
              </a:ext>
            </a:extLst>
          </p:cNvPr>
          <p:cNvSpPr>
            <a:spLocks noGrp="1" noChangeArrowheads="1"/>
          </p:cNvSpPr>
          <p:nvPr>
            <p:ph type="body" idx="1"/>
          </p:nvPr>
        </p:nvSpPr>
        <p:spPr/>
        <p:txBody>
          <a:bodyPr/>
          <a:lstStyle/>
          <a:p>
            <a:pPr marL="0" indent="0">
              <a:buFontTx/>
              <a:buChar char="•"/>
            </a:pPr>
            <a:r>
              <a:rPr lang="en-US" altLang="ru-RU" sz="2400" dirty="0">
                <a:latin typeface="Tahoma" panose="020B0604030504040204" pitchFamily="34" charset="0"/>
              </a:rPr>
              <a:t>Simple Method: Choose most frequent tag in training text for each word!</a:t>
            </a:r>
          </a:p>
          <a:p>
            <a:pPr lvl="1">
              <a:buFontTx/>
              <a:buChar char="–"/>
            </a:pPr>
            <a:r>
              <a:rPr lang="en-US" altLang="ru-RU" dirty="0">
                <a:latin typeface="Tahoma" panose="020B0604030504040204" pitchFamily="34" charset="0"/>
              </a:rPr>
              <a:t>Result: 90% accuracy</a:t>
            </a:r>
          </a:p>
          <a:p>
            <a:pPr lvl="1">
              <a:buFontTx/>
              <a:buChar char="–"/>
            </a:pPr>
            <a:r>
              <a:rPr lang="en-US" altLang="ru-RU" dirty="0">
                <a:latin typeface="Tahoma" panose="020B0604030504040204" pitchFamily="34" charset="0"/>
              </a:rPr>
              <a:t>Baseline</a:t>
            </a:r>
          </a:p>
          <a:p>
            <a:pPr lvl="1">
              <a:buFontTx/>
              <a:buChar char="–"/>
            </a:pPr>
            <a:r>
              <a:rPr lang="en-US" altLang="ru-RU" dirty="0">
                <a:latin typeface="Tahoma" panose="020B0604030504040204" pitchFamily="34" charset="0"/>
              </a:rPr>
              <a:t>Others will do better</a:t>
            </a:r>
          </a:p>
          <a:p>
            <a:pPr lvl="1">
              <a:buFontTx/>
              <a:buChar char="–"/>
            </a:pPr>
            <a:r>
              <a:rPr lang="en-US" altLang="ru-RU" dirty="0">
                <a:latin typeface="Tahoma" panose="020B0604030504040204" pitchFamily="34" charset="0"/>
              </a:rPr>
              <a:t>HMM is an example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a:extLst>
              <a:ext uri="{FF2B5EF4-FFF2-40B4-BE49-F238E27FC236}">
                <a16:creationId xmlns:a16="http://schemas.microsoft.com/office/drawing/2014/main" id="{A5F4949E-BDD9-4B65-8A92-D647036BB36D}"/>
              </a:ext>
            </a:extLst>
          </p:cNvPr>
          <p:cNvSpPr>
            <a:spLocks noGrp="1" noChangeArrowheads="1"/>
          </p:cNvSpPr>
          <p:nvPr>
            <p:ph type="title"/>
          </p:nvPr>
        </p:nvSpPr>
        <p:spPr>
          <a:xfrm>
            <a:off x="1752600" y="533400"/>
            <a:ext cx="8153400" cy="766894"/>
          </a:xfrm>
        </p:spPr>
        <p:txBody>
          <a:bodyPr>
            <a:normAutofit/>
          </a:bodyPr>
          <a:lstStyle/>
          <a:p>
            <a:pPr algn="ctr"/>
            <a:r>
              <a:rPr lang="en-US" altLang="ru-RU" dirty="0">
                <a:solidFill>
                  <a:srgbClr val="00B050"/>
                </a:solidFill>
                <a:latin typeface="Verdana" panose="020B0604030504040204" pitchFamily="34" charset="0"/>
              </a:rPr>
              <a:t>HMM Tagger</a:t>
            </a:r>
          </a:p>
        </p:txBody>
      </p:sp>
      <p:sp>
        <p:nvSpPr>
          <p:cNvPr id="33794" name="Rectangle 3">
            <a:extLst>
              <a:ext uri="{FF2B5EF4-FFF2-40B4-BE49-F238E27FC236}">
                <a16:creationId xmlns:a16="http://schemas.microsoft.com/office/drawing/2014/main" id="{AE033EA5-7E65-453E-AF41-9B182B858D50}"/>
              </a:ext>
            </a:extLst>
          </p:cNvPr>
          <p:cNvSpPr>
            <a:spLocks noGrp="1" noChangeArrowheads="1"/>
          </p:cNvSpPr>
          <p:nvPr>
            <p:ph type="body" idx="1"/>
          </p:nvPr>
        </p:nvSpPr>
        <p:spPr/>
        <p:txBody>
          <a:bodyPr/>
          <a:lstStyle/>
          <a:p>
            <a:pPr>
              <a:buFontTx/>
              <a:buChar char="•"/>
            </a:pPr>
            <a:r>
              <a:rPr lang="en-US" altLang="ru-RU" sz="2400">
                <a:latin typeface="Tahoma" panose="020B0604030504040204" pitchFamily="34" charset="0"/>
              </a:rPr>
              <a:t>Intuition: Pick the most likely tag for this word.</a:t>
            </a:r>
          </a:p>
          <a:p>
            <a:pPr>
              <a:buFontTx/>
              <a:buChar char="•"/>
            </a:pPr>
            <a:r>
              <a:rPr lang="en-US" altLang="ru-RU" sz="2400">
                <a:latin typeface="Tahoma" panose="020B0604030504040204" pitchFamily="34" charset="0"/>
              </a:rPr>
              <a:t>Let T = t</a:t>
            </a:r>
            <a:r>
              <a:rPr lang="en-US" altLang="ru-RU" sz="2400" baseline="-25000">
                <a:latin typeface="Tahoma" panose="020B0604030504040204" pitchFamily="34" charset="0"/>
              </a:rPr>
              <a:t>1</a:t>
            </a:r>
            <a:r>
              <a:rPr lang="en-US" altLang="ru-RU" sz="2400">
                <a:latin typeface="Tahoma" panose="020B0604030504040204" pitchFamily="34" charset="0"/>
              </a:rPr>
              <a:t>,t</a:t>
            </a:r>
            <a:r>
              <a:rPr lang="en-US" altLang="ru-RU" sz="2400" baseline="-25000">
                <a:latin typeface="Tahoma" panose="020B0604030504040204" pitchFamily="34" charset="0"/>
              </a:rPr>
              <a:t>2</a:t>
            </a:r>
            <a:r>
              <a:rPr lang="en-US" altLang="ru-RU" sz="2400">
                <a:latin typeface="Tahoma" panose="020B0604030504040204" pitchFamily="34" charset="0"/>
              </a:rPr>
              <a:t>,…,t</a:t>
            </a:r>
            <a:r>
              <a:rPr lang="en-US" altLang="ru-RU" sz="2400" baseline="-25000">
                <a:latin typeface="Tahoma" panose="020B0604030504040204" pitchFamily="34" charset="0"/>
              </a:rPr>
              <a:t>n</a:t>
            </a:r>
            <a:br>
              <a:rPr lang="en-US" altLang="ru-RU" sz="2400">
                <a:latin typeface="Tahoma" panose="020B0604030504040204" pitchFamily="34" charset="0"/>
              </a:rPr>
            </a:br>
            <a:r>
              <a:rPr lang="en-US" altLang="ru-RU" sz="2400">
                <a:latin typeface="Tahoma" panose="020B0604030504040204" pitchFamily="34" charset="0"/>
              </a:rPr>
              <a:t>Let W = w</a:t>
            </a:r>
            <a:r>
              <a:rPr lang="en-US" altLang="ru-RU" sz="2400" baseline="-25000">
                <a:latin typeface="Tahoma" panose="020B0604030504040204" pitchFamily="34" charset="0"/>
              </a:rPr>
              <a:t>1</a:t>
            </a:r>
            <a:r>
              <a:rPr lang="en-US" altLang="ru-RU" sz="2400">
                <a:latin typeface="Tahoma" panose="020B0604030504040204" pitchFamily="34" charset="0"/>
              </a:rPr>
              <a:t>,w</a:t>
            </a:r>
            <a:r>
              <a:rPr lang="en-US" altLang="ru-RU" sz="2400" baseline="-25000">
                <a:latin typeface="Tahoma" panose="020B0604030504040204" pitchFamily="34" charset="0"/>
              </a:rPr>
              <a:t>2</a:t>
            </a:r>
            <a:r>
              <a:rPr lang="en-US" altLang="ru-RU" sz="2400">
                <a:latin typeface="Tahoma" panose="020B0604030504040204" pitchFamily="34" charset="0"/>
              </a:rPr>
              <a:t>,…,w</a:t>
            </a:r>
            <a:r>
              <a:rPr lang="en-US" altLang="ru-RU" sz="2400" baseline="-25000">
                <a:latin typeface="Tahoma" panose="020B0604030504040204" pitchFamily="34" charset="0"/>
              </a:rPr>
              <a:t>n</a:t>
            </a:r>
            <a:endParaRPr lang="en-US" altLang="ru-RU" sz="2400">
              <a:latin typeface="Tahoma" panose="020B0604030504040204" pitchFamily="34" charset="0"/>
            </a:endParaRPr>
          </a:p>
          <a:p>
            <a:pPr>
              <a:buFontTx/>
              <a:buChar char="•"/>
            </a:pPr>
            <a:r>
              <a:rPr lang="en-US" altLang="ru-RU" sz="2400">
                <a:latin typeface="Tahoma" panose="020B0604030504040204" pitchFamily="34" charset="0"/>
              </a:rPr>
              <a:t>Find POS tags that generate a sequence of words, i.e., look  for most probable sequence of tags T underlying the observed words W.</a:t>
            </a:r>
          </a:p>
          <a:p>
            <a:endParaRPr lang="en-US" altLang="ru-RU" sz="2400">
              <a:latin typeface="Tahoma" panose="020B060403050404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a:extLst>
              <a:ext uri="{FF2B5EF4-FFF2-40B4-BE49-F238E27FC236}">
                <a16:creationId xmlns:a16="http://schemas.microsoft.com/office/drawing/2014/main" id="{0CFBA16F-F592-47FA-BB1E-83B87CC8EAC6}"/>
              </a:ext>
            </a:extLst>
          </p:cNvPr>
          <p:cNvSpPr>
            <a:spLocks noGrp="1" noChangeArrowheads="1"/>
          </p:cNvSpPr>
          <p:nvPr>
            <p:ph type="title"/>
          </p:nvPr>
        </p:nvSpPr>
        <p:spPr>
          <a:xfrm>
            <a:off x="1752600" y="552450"/>
            <a:ext cx="8153400" cy="764622"/>
          </a:xfrm>
        </p:spPr>
        <p:txBody>
          <a:bodyPr>
            <a:normAutofit fontScale="90000"/>
          </a:bodyPr>
          <a:lstStyle/>
          <a:p>
            <a:pPr algn="ctr"/>
            <a:r>
              <a:rPr lang="en-US" altLang="ru-RU" dirty="0">
                <a:solidFill>
                  <a:srgbClr val="00B050"/>
                </a:solidFill>
                <a:latin typeface="Verdana" panose="020B0604030504040204" pitchFamily="34" charset="0"/>
              </a:rPr>
              <a:t>Toward a Bigram-HMM Tagger</a:t>
            </a:r>
          </a:p>
        </p:txBody>
      </p:sp>
      <p:sp>
        <p:nvSpPr>
          <p:cNvPr id="35842" name="Rectangle 3">
            <a:extLst>
              <a:ext uri="{FF2B5EF4-FFF2-40B4-BE49-F238E27FC236}">
                <a16:creationId xmlns:a16="http://schemas.microsoft.com/office/drawing/2014/main" id="{EE0F474B-038F-4322-94DE-1F8D6B92D083}"/>
              </a:ext>
            </a:extLst>
          </p:cNvPr>
          <p:cNvSpPr>
            <a:spLocks noGrp="1" noChangeArrowheads="1"/>
          </p:cNvSpPr>
          <p:nvPr>
            <p:ph type="body" idx="1"/>
          </p:nvPr>
        </p:nvSpPr>
        <p:spPr>
          <a:xfrm>
            <a:off x="1752600" y="1600200"/>
            <a:ext cx="9144000" cy="4114800"/>
          </a:xfrm>
        </p:spPr>
        <p:txBody>
          <a:bodyPr>
            <a:normAutofit fontScale="92500" lnSpcReduction="20000"/>
          </a:bodyPr>
          <a:lstStyle/>
          <a:p>
            <a:r>
              <a:rPr lang="en-US" altLang="ru-RU" sz="2400">
                <a:latin typeface="Tahoma" panose="020B0604030504040204" pitchFamily="34" charset="0"/>
              </a:rPr>
              <a:t>argmax</a:t>
            </a:r>
            <a:r>
              <a:rPr lang="en-US" altLang="ru-RU" sz="2400" baseline="-25000">
                <a:latin typeface="Tahoma" panose="020B0604030504040204" pitchFamily="34" charset="0"/>
              </a:rPr>
              <a:t>T</a:t>
            </a:r>
            <a:r>
              <a:rPr lang="en-US" altLang="ru-RU" sz="2400">
                <a:latin typeface="Tahoma" panose="020B0604030504040204" pitchFamily="34" charset="0"/>
              </a:rPr>
              <a:t> P(T|W)</a:t>
            </a:r>
          </a:p>
          <a:p>
            <a:r>
              <a:rPr lang="en-US" altLang="ru-RU" sz="2400">
                <a:latin typeface="Tahoma" panose="020B0604030504040204" pitchFamily="34" charset="0"/>
              </a:rPr>
              <a:t>argmax</a:t>
            </a:r>
            <a:r>
              <a:rPr lang="en-US" altLang="ru-RU" sz="2400" baseline="-25000">
                <a:latin typeface="Tahoma" panose="020B0604030504040204" pitchFamily="34" charset="0"/>
              </a:rPr>
              <a:t>T</a:t>
            </a:r>
            <a:r>
              <a:rPr lang="en-US" altLang="ru-RU" sz="2400">
                <a:latin typeface="Tahoma" panose="020B0604030504040204" pitchFamily="34" charset="0"/>
              </a:rPr>
              <a:t>P(T)P(W|T)</a:t>
            </a:r>
          </a:p>
          <a:p>
            <a:r>
              <a:rPr lang="en-US" altLang="ru-RU" sz="2400">
                <a:latin typeface="Tahoma" panose="020B0604030504040204" pitchFamily="34" charset="0"/>
              </a:rPr>
              <a:t>argmax</a:t>
            </a:r>
            <a:r>
              <a:rPr lang="en-US" altLang="ru-RU" sz="2400" baseline="-25000">
                <a:latin typeface="Tahoma" panose="020B0604030504040204" pitchFamily="34" charset="0"/>
              </a:rPr>
              <a:t>t</a:t>
            </a:r>
            <a:r>
              <a:rPr lang="en-US" altLang="ru-RU" sz="2400">
                <a:latin typeface="Tahoma" panose="020B0604030504040204" pitchFamily="34" charset="0"/>
              </a:rPr>
              <a:t>P(t</a:t>
            </a:r>
            <a:r>
              <a:rPr lang="en-US" altLang="ru-RU" sz="2400" baseline="-25000">
                <a:latin typeface="Tahoma" panose="020B0604030504040204" pitchFamily="34" charset="0"/>
              </a:rPr>
              <a:t>1</a:t>
            </a:r>
            <a:r>
              <a:rPr lang="en-US" altLang="ru-RU" sz="2400">
                <a:latin typeface="Tahoma" panose="020B0604030504040204" pitchFamily="34" charset="0"/>
              </a:rPr>
              <a:t>…t</a:t>
            </a:r>
            <a:r>
              <a:rPr lang="en-US" altLang="ru-RU" sz="2400" baseline="-25000">
                <a:latin typeface="Tahoma" panose="020B0604030504040204" pitchFamily="34" charset="0"/>
              </a:rPr>
              <a:t>n</a:t>
            </a:r>
            <a:r>
              <a:rPr lang="en-US" altLang="ru-RU" sz="2400">
                <a:latin typeface="Tahoma" panose="020B0604030504040204" pitchFamily="34" charset="0"/>
              </a:rPr>
              <a:t>)P(w</a:t>
            </a:r>
            <a:r>
              <a:rPr lang="en-US" altLang="ru-RU" sz="2400" baseline="-25000">
                <a:latin typeface="Tahoma" panose="020B0604030504040204" pitchFamily="34" charset="0"/>
              </a:rPr>
              <a:t>1</a:t>
            </a:r>
            <a:r>
              <a:rPr lang="en-US" altLang="ru-RU" sz="2400">
                <a:latin typeface="Tahoma" panose="020B0604030504040204" pitchFamily="34" charset="0"/>
              </a:rPr>
              <a:t>…w</a:t>
            </a:r>
            <a:r>
              <a:rPr lang="en-US" altLang="ru-RU" sz="2400" baseline="-25000">
                <a:latin typeface="Tahoma" panose="020B0604030504040204" pitchFamily="34" charset="0"/>
              </a:rPr>
              <a:t>n</a:t>
            </a:r>
            <a:r>
              <a:rPr lang="en-US" altLang="ru-RU" sz="2400">
                <a:latin typeface="Tahoma" panose="020B0604030504040204" pitchFamily="34" charset="0"/>
              </a:rPr>
              <a:t>|t</a:t>
            </a:r>
            <a:r>
              <a:rPr lang="en-US" altLang="ru-RU" sz="2400" baseline="-25000">
                <a:latin typeface="Tahoma" panose="020B0604030504040204" pitchFamily="34" charset="0"/>
              </a:rPr>
              <a:t>1</a:t>
            </a:r>
            <a:r>
              <a:rPr lang="en-US" altLang="ru-RU" sz="2400">
                <a:latin typeface="Tahoma" panose="020B0604030504040204" pitchFamily="34" charset="0"/>
              </a:rPr>
              <a:t>…t</a:t>
            </a:r>
            <a:r>
              <a:rPr lang="en-US" altLang="ru-RU" sz="2400" baseline="-25000">
                <a:latin typeface="Tahoma" panose="020B0604030504040204" pitchFamily="34" charset="0"/>
              </a:rPr>
              <a:t>n</a:t>
            </a:r>
            <a:r>
              <a:rPr lang="en-US" altLang="ru-RU" sz="2400">
                <a:latin typeface="Tahoma" panose="020B0604030504040204" pitchFamily="34" charset="0"/>
              </a:rPr>
              <a:t>)</a:t>
            </a:r>
          </a:p>
          <a:p>
            <a:r>
              <a:rPr lang="en-US" altLang="ru-RU" sz="2400">
                <a:latin typeface="Tahoma" panose="020B0604030504040204" pitchFamily="34" charset="0"/>
              </a:rPr>
              <a:t>argmax</a:t>
            </a:r>
            <a:r>
              <a:rPr lang="en-US" altLang="ru-RU" sz="2400" baseline="-25000">
                <a:latin typeface="Tahoma" panose="020B0604030504040204" pitchFamily="34" charset="0"/>
              </a:rPr>
              <a:t>t</a:t>
            </a:r>
            <a:r>
              <a:rPr lang="en-US" altLang="ru-RU" sz="2400">
                <a:latin typeface="Tahoma" panose="020B0604030504040204" pitchFamily="34" charset="0"/>
              </a:rPr>
              <a:t>[P(t</a:t>
            </a:r>
            <a:r>
              <a:rPr lang="en-US" altLang="ru-RU" sz="2400" baseline="-25000">
                <a:latin typeface="Tahoma" panose="020B0604030504040204" pitchFamily="34" charset="0"/>
              </a:rPr>
              <a:t>1</a:t>
            </a:r>
            <a:r>
              <a:rPr lang="en-US" altLang="ru-RU" sz="2400">
                <a:latin typeface="Tahoma" panose="020B0604030504040204" pitchFamily="34" charset="0"/>
              </a:rPr>
              <a:t>)P(t</a:t>
            </a:r>
            <a:r>
              <a:rPr lang="en-US" altLang="ru-RU" sz="2400" baseline="-25000">
                <a:latin typeface="Tahoma" panose="020B0604030504040204" pitchFamily="34" charset="0"/>
              </a:rPr>
              <a:t>2</a:t>
            </a:r>
            <a:r>
              <a:rPr lang="en-US" altLang="ru-RU" sz="2400">
                <a:latin typeface="Tahoma" panose="020B0604030504040204" pitchFamily="34" charset="0"/>
              </a:rPr>
              <a:t>|t</a:t>
            </a:r>
            <a:r>
              <a:rPr lang="en-US" altLang="ru-RU" sz="2400" baseline="-25000">
                <a:latin typeface="Tahoma" panose="020B0604030504040204" pitchFamily="34" charset="0"/>
              </a:rPr>
              <a:t>1</a:t>
            </a:r>
            <a:r>
              <a:rPr lang="en-US" altLang="ru-RU" sz="2400">
                <a:latin typeface="Tahoma" panose="020B0604030504040204" pitchFamily="34" charset="0"/>
              </a:rPr>
              <a:t>)…P(t</a:t>
            </a:r>
            <a:r>
              <a:rPr lang="en-US" altLang="ru-RU" sz="2400" baseline="-25000">
                <a:latin typeface="Tahoma" panose="020B0604030504040204" pitchFamily="34" charset="0"/>
              </a:rPr>
              <a:t>n</a:t>
            </a:r>
            <a:r>
              <a:rPr lang="en-US" altLang="ru-RU" sz="2400">
                <a:latin typeface="Tahoma" panose="020B0604030504040204" pitchFamily="34" charset="0"/>
              </a:rPr>
              <a:t>|t</a:t>
            </a:r>
            <a:r>
              <a:rPr lang="en-US" altLang="ru-RU" sz="2400" baseline="-25000">
                <a:latin typeface="Tahoma" panose="020B0604030504040204" pitchFamily="34" charset="0"/>
              </a:rPr>
              <a:t>n-1</a:t>
            </a:r>
            <a:r>
              <a:rPr lang="en-US" altLang="ru-RU" sz="2400">
                <a:latin typeface="Tahoma" panose="020B0604030504040204" pitchFamily="34" charset="0"/>
              </a:rPr>
              <a:t>)][P(w</a:t>
            </a:r>
            <a:r>
              <a:rPr lang="en-US" altLang="ru-RU" sz="2400" baseline="-25000">
                <a:latin typeface="Tahoma" panose="020B0604030504040204" pitchFamily="34" charset="0"/>
              </a:rPr>
              <a:t>1</a:t>
            </a:r>
            <a:r>
              <a:rPr lang="en-US" altLang="ru-RU" sz="2400">
                <a:latin typeface="Tahoma" panose="020B0604030504040204" pitchFamily="34" charset="0"/>
              </a:rPr>
              <a:t>|t</a:t>
            </a:r>
            <a:r>
              <a:rPr lang="en-US" altLang="ru-RU" sz="2400" baseline="-25000">
                <a:latin typeface="Tahoma" panose="020B0604030504040204" pitchFamily="34" charset="0"/>
              </a:rPr>
              <a:t>1</a:t>
            </a:r>
            <a:r>
              <a:rPr lang="en-US" altLang="ru-RU" sz="2400">
                <a:latin typeface="Tahoma" panose="020B0604030504040204" pitchFamily="34" charset="0"/>
              </a:rPr>
              <a:t>)P(w</a:t>
            </a:r>
            <a:r>
              <a:rPr lang="en-US" altLang="ru-RU" sz="2400" baseline="-25000">
                <a:latin typeface="Tahoma" panose="020B0604030504040204" pitchFamily="34" charset="0"/>
              </a:rPr>
              <a:t>2</a:t>
            </a:r>
            <a:r>
              <a:rPr lang="en-US" altLang="ru-RU" sz="2400">
                <a:latin typeface="Tahoma" panose="020B0604030504040204" pitchFamily="34" charset="0"/>
              </a:rPr>
              <a:t>|t</a:t>
            </a:r>
            <a:r>
              <a:rPr lang="en-US" altLang="ru-RU" sz="2400" baseline="-25000">
                <a:latin typeface="Tahoma" panose="020B0604030504040204" pitchFamily="34" charset="0"/>
              </a:rPr>
              <a:t>2</a:t>
            </a:r>
            <a:r>
              <a:rPr lang="en-US" altLang="ru-RU" sz="2400">
                <a:latin typeface="Tahoma" panose="020B0604030504040204" pitchFamily="34" charset="0"/>
              </a:rPr>
              <a:t>)…P(w</a:t>
            </a:r>
            <a:r>
              <a:rPr lang="en-US" altLang="ru-RU" sz="2400" baseline="-25000">
                <a:latin typeface="Tahoma" panose="020B0604030504040204" pitchFamily="34" charset="0"/>
              </a:rPr>
              <a:t>n</a:t>
            </a:r>
            <a:r>
              <a:rPr lang="en-US" altLang="ru-RU" sz="2400">
                <a:latin typeface="Tahoma" panose="020B0604030504040204" pitchFamily="34" charset="0"/>
              </a:rPr>
              <a:t>|t</a:t>
            </a:r>
            <a:r>
              <a:rPr lang="en-US" altLang="ru-RU" sz="2400" baseline="-25000">
                <a:latin typeface="Tahoma" panose="020B0604030504040204" pitchFamily="34" charset="0"/>
              </a:rPr>
              <a:t>n</a:t>
            </a:r>
            <a:r>
              <a:rPr lang="en-US" altLang="ru-RU" sz="2400">
                <a:latin typeface="Tahoma" panose="020B0604030504040204" pitchFamily="34" charset="0"/>
              </a:rPr>
              <a:t>)]</a:t>
            </a:r>
          </a:p>
          <a:p>
            <a:r>
              <a:rPr lang="en-US" altLang="ru-RU" sz="2400">
                <a:latin typeface="Tahoma" panose="020B0604030504040204" pitchFamily="34" charset="0"/>
              </a:rPr>
              <a:t>To tag a single word: t</a:t>
            </a:r>
            <a:r>
              <a:rPr lang="en-US" altLang="ru-RU" sz="2400" baseline="-25000">
                <a:latin typeface="Tahoma" panose="020B0604030504040204" pitchFamily="34" charset="0"/>
              </a:rPr>
              <a:t>i</a:t>
            </a:r>
            <a:r>
              <a:rPr lang="en-US" altLang="ru-RU" sz="2400">
                <a:latin typeface="Tahoma" panose="020B0604030504040204" pitchFamily="34" charset="0"/>
              </a:rPr>
              <a:t> = argmax</a:t>
            </a:r>
            <a:r>
              <a:rPr lang="en-US" altLang="ru-RU" sz="2400" baseline="-25000">
                <a:latin typeface="Tahoma" panose="020B0604030504040204" pitchFamily="34" charset="0"/>
              </a:rPr>
              <a:t>j</a:t>
            </a:r>
            <a:r>
              <a:rPr lang="en-US" altLang="ru-RU" sz="2400">
                <a:latin typeface="Tahoma" panose="020B0604030504040204" pitchFamily="34" charset="0"/>
              </a:rPr>
              <a:t> P(t</a:t>
            </a:r>
            <a:r>
              <a:rPr lang="en-US" altLang="ru-RU" sz="2400" baseline="-25000">
                <a:latin typeface="Tahoma" panose="020B0604030504040204" pitchFamily="34" charset="0"/>
              </a:rPr>
              <a:t>j</a:t>
            </a:r>
            <a:r>
              <a:rPr lang="en-US" altLang="ru-RU" sz="2400">
                <a:latin typeface="Tahoma" panose="020B0604030504040204" pitchFamily="34" charset="0"/>
              </a:rPr>
              <a:t>|t</a:t>
            </a:r>
            <a:r>
              <a:rPr lang="en-US" altLang="ru-RU" sz="2400" baseline="-25000">
                <a:latin typeface="Tahoma" panose="020B0604030504040204" pitchFamily="34" charset="0"/>
              </a:rPr>
              <a:t>i-1</a:t>
            </a:r>
            <a:r>
              <a:rPr lang="en-US" altLang="ru-RU" sz="2400">
                <a:latin typeface="Tahoma" panose="020B0604030504040204" pitchFamily="34" charset="0"/>
              </a:rPr>
              <a:t>)P(w</a:t>
            </a:r>
            <a:r>
              <a:rPr lang="en-US" altLang="ru-RU" sz="2400" baseline="-25000">
                <a:latin typeface="Tahoma" panose="020B0604030504040204" pitchFamily="34" charset="0"/>
              </a:rPr>
              <a:t>i</a:t>
            </a:r>
            <a:r>
              <a:rPr lang="en-US" altLang="ru-RU" sz="2400">
                <a:latin typeface="Tahoma" panose="020B0604030504040204" pitchFamily="34" charset="0"/>
              </a:rPr>
              <a:t>|t</a:t>
            </a:r>
            <a:r>
              <a:rPr lang="en-US" altLang="ru-RU" sz="2400" baseline="-25000">
                <a:latin typeface="Tahoma" panose="020B0604030504040204" pitchFamily="34" charset="0"/>
              </a:rPr>
              <a:t>j</a:t>
            </a:r>
            <a:r>
              <a:rPr lang="en-US" altLang="ru-RU" sz="2400">
                <a:latin typeface="Tahoma" panose="020B0604030504040204" pitchFamily="34" charset="0"/>
              </a:rPr>
              <a:t>)</a:t>
            </a:r>
          </a:p>
          <a:p>
            <a:r>
              <a:rPr lang="en-US" altLang="ru-RU" sz="2400">
                <a:latin typeface="Tahoma" panose="020B0604030504040204" pitchFamily="34" charset="0"/>
              </a:rPr>
              <a:t>How do we compute P(t</a:t>
            </a:r>
            <a:r>
              <a:rPr lang="en-US" altLang="ru-RU" sz="2400" baseline="-25000">
                <a:latin typeface="Tahoma" panose="020B0604030504040204" pitchFamily="34" charset="0"/>
              </a:rPr>
              <a:t>i</a:t>
            </a:r>
            <a:r>
              <a:rPr lang="en-US" altLang="ru-RU" sz="2400">
                <a:latin typeface="Tahoma" panose="020B0604030504040204" pitchFamily="34" charset="0"/>
              </a:rPr>
              <a:t>|t</a:t>
            </a:r>
            <a:r>
              <a:rPr lang="en-US" altLang="ru-RU" sz="2400" baseline="-25000">
                <a:latin typeface="Tahoma" panose="020B0604030504040204" pitchFamily="34" charset="0"/>
              </a:rPr>
              <a:t>i-1</a:t>
            </a:r>
            <a:r>
              <a:rPr lang="en-US" altLang="ru-RU" sz="2400">
                <a:latin typeface="Tahoma" panose="020B0604030504040204" pitchFamily="34" charset="0"/>
              </a:rPr>
              <a:t>)?</a:t>
            </a:r>
          </a:p>
          <a:p>
            <a:pPr lvl="1"/>
            <a:r>
              <a:rPr lang="en-US" altLang="ru-RU">
                <a:latin typeface="Tahoma" panose="020B0604030504040204" pitchFamily="34" charset="0"/>
              </a:rPr>
              <a:t>c(t</a:t>
            </a:r>
            <a:r>
              <a:rPr lang="en-US" altLang="ru-RU" baseline="-25000">
                <a:latin typeface="Tahoma" panose="020B0604030504040204" pitchFamily="34" charset="0"/>
              </a:rPr>
              <a:t>i-1</a:t>
            </a:r>
            <a:r>
              <a:rPr lang="en-US" altLang="ru-RU">
                <a:latin typeface="Tahoma" panose="020B0604030504040204" pitchFamily="34" charset="0"/>
              </a:rPr>
              <a:t>t</a:t>
            </a:r>
            <a:r>
              <a:rPr lang="en-US" altLang="ru-RU" baseline="-25000">
                <a:latin typeface="Tahoma" panose="020B0604030504040204" pitchFamily="34" charset="0"/>
              </a:rPr>
              <a:t>i</a:t>
            </a:r>
            <a:r>
              <a:rPr lang="en-US" altLang="ru-RU">
                <a:latin typeface="Tahoma" panose="020B0604030504040204" pitchFamily="34" charset="0"/>
              </a:rPr>
              <a:t>)/c(t</a:t>
            </a:r>
            <a:r>
              <a:rPr lang="en-US" altLang="ru-RU" baseline="-25000">
                <a:latin typeface="Tahoma" panose="020B0604030504040204" pitchFamily="34" charset="0"/>
              </a:rPr>
              <a:t>i-1</a:t>
            </a:r>
            <a:r>
              <a:rPr lang="en-US" altLang="ru-RU">
                <a:latin typeface="Tahoma" panose="020B0604030504040204" pitchFamily="34" charset="0"/>
              </a:rPr>
              <a:t>)</a:t>
            </a:r>
          </a:p>
          <a:p>
            <a:r>
              <a:rPr lang="en-US" altLang="ru-RU" sz="2400">
                <a:latin typeface="Tahoma" panose="020B0604030504040204" pitchFamily="34" charset="0"/>
              </a:rPr>
              <a:t>How do we compute P(w</a:t>
            </a:r>
            <a:r>
              <a:rPr lang="en-US" altLang="ru-RU" sz="2400" baseline="-25000">
                <a:latin typeface="Tahoma" panose="020B0604030504040204" pitchFamily="34" charset="0"/>
              </a:rPr>
              <a:t>i</a:t>
            </a:r>
            <a:r>
              <a:rPr lang="en-US" altLang="ru-RU" sz="2400">
                <a:latin typeface="Tahoma" panose="020B0604030504040204" pitchFamily="34" charset="0"/>
              </a:rPr>
              <a:t>|t</a:t>
            </a:r>
            <a:r>
              <a:rPr lang="en-US" altLang="ru-RU" sz="2400" baseline="-25000">
                <a:latin typeface="Tahoma" panose="020B0604030504040204" pitchFamily="34" charset="0"/>
              </a:rPr>
              <a:t>i</a:t>
            </a:r>
            <a:r>
              <a:rPr lang="en-US" altLang="ru-RU" sz="2400">
                <a:latin typeface="Tahoma" panose="020B0604030504040204" pitchFamily="34" charset="0"/>
              </a:rPr>
              <a:t>)?</a:t>
            </a:r>
          </a:p>
          <a:p>
            <a:pPr lvl="1"/>
            <a:r>
              <a:rPr lang="en-US" altLang="ru-RU">
                <a:latin typeface="Tahoma" panose="020B0604030504040204" pitchFamily="34" charset="0"/>
              </a:rPr>
              <a:t>c(w</a:t>
            </a:r>
            <a:r>
              <a:rPr lang="en-US" altLang="ru-RU" baseline="-25000">
                <a:latin typeface="Tahoma" panose="020B0604030504040204" pitchFamily="34" charset="0"/>
              </a:rPr>
              <a:t>i</a:t>
            </a:r>
            <a:r>
              <a:rPr lang="en-US" altLang="ru-RU">
                <a:latin typeface="Tahoma" panose="020B0604030504040204" pitchFamily="34" charset="0"/>
              </a:rPr>
              <a:t>,t</a:t>
            </a:r>
            <a:r>
              <a:rPr lang="en-US" altLang="ru-RU" baseline="-25000">
                <a:latin typeface="Tahoma" panose="020B0604030504040204" pitchFamily="34" charset="0"/>
              </a:rPr>
              <a:t>i</a:t>
            </a:r>
            <a:r>
              <a:rPr lang="en-US" altLang="ru-RU">
                <a:latin typeface="Tahoma" panose="020B0604030504040204" pitchFamily="34" charset="0"/>
              </a:rPr>
              <a:t>)/c(t</a:t>
            </a:r>
            <a:r>
              <a:rPr lang="en-US" altLang="ru-RU" baseline="-25000">
                <a:latin typeface="Tahoma" panose="020B0604030504040204" pitchFamily="34" charset="0"/>
              </a:rPr>
              <a:t>i</a:t>
            </a:r>
            <a:r>
              <a:rPr lang="en-US" altLang="ru-RU">
                <a:latin typeface="Tahoma" panose="020B0604030504040204" pitchFamily="34" charset="0"/>
              </a:rPr>
              <a:t>)</a:t>
            </a:r>
          </a:p>
          <a:p>
            <a:r>
              <a:rPr lang="en-US" altLang="ru-RU" sz="2400">
                <a:latin typeface="Tahoma" panose="020B0604030504040204" pitchFamily="34" charset="0"/>
              </a:rPr>
              <a:t>How do we compute the most probable tag sequence?</a:t>
            </a:r>
          </a:p>
          <a:p>
            <a:pPr lvl="1"/>
            <a:r>
              <a:rPr lang="en-US" altLang="ru-RU">
                <a:latin typeface="Tahoma" panose="020B0604030504040204" pitchFamily="34" charset="0"/>
              </a:rPr>
              <a:t>Viterbi</a:t>
            </a:r>
          </a:p>
          <a:p>
            <a:endParaRPr lang="en-US" altLang="ru-RU" sz="2400">
              <a:latin typeface="Tahoma" panose="020B060403050404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0A6EA245-E7CA-4112-8E0F-29531B2D2933}"/>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E12137B6-DF9A-4BAA-9DEC-5C6F10B0DA46}"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37890" name="Footer Placeholder 4">
            <a:extLst>
              <a:ext uri="{FF2B5EF4-FFF2-40B4-BE49-F238E27FC236}">
                <a16:creationId xmlns:a16="http://schemas.microsoft.com/office/drawing/2014/main" id="{123C435C-6C56-4303-8894-F3F1ECCD86C1}"/>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37891" name="Slide Number Placeholder 5">
            <a:extLst>
              <a:ext uri="{FF2B5EF4-FFF2-40B4-BE49-F238E27FC236}">
                <a16:creationId xmlns:a16="http://schemas.microsoft.com/office/drawing/2014/main" id="{80C37F2C-B36C-474E-AC8C-6CB1054DDC27}"/>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2E0E3F26-7580-4E74-952A-E0A1DBAE28FF}" type="slidenum">
              <a:rPr lang="en-US" altLang="ru-RU" sz="1400">
                <a:solidFill>
                  <a:srgbClr val="590A0E"/>
                </a:solidFill>
                <a:latin typeface="Arial" panose="020B0604020202020204" pitchFamily="34" charset="0"/>
              </a:rPr>
              <a:pPr/>
              <a:t>17</a:t>
            </a:fld>
            <a:endParaRPr lang="en-US" altLang="ru-RU" sz="1400">
              <a:solidFill>
                <a:srgbClr val="590A0E"/>
              </a:solidFill>
              <a:latin typeface="Arial" panose="020B0604020202020204" pitchFamily="34" charset="0"/>
            </a:endParaRPr>
          </a:p>
        </p:txBody>
      </p:sp>
      <p:sp>
        <p:nvSpPr>
          <p:cNvPr id="37892" name="Rectangle 2">
            <a:extLst>
              <a:ext uri="{FF2B5EF4-FFF2-40B4-BE49-F238E27FC236}">
                <a16:creationId xmlns:a16="http://schemas.microsoft.com/office/drawing/2014/main" id="{C906C86C-2922-430B-AE54-86E22ED66BCD}"/>
              </a:ext>
            </a:extLst>
          </p:cNvPr>
          <p:cNvSpPr>
            <a:spLocks noGrp="1" noChangeArrowheads="1"/>
          </p:cNvSpPr>
          <p:nvPr>
            <p:ph type="title"/>
          </p:nvPr>
        </p:nvSpPr>
        <p:spPr>
          <a:xfrm>
            <a:off x="1371600" y="685800"/>
            <a:ext cx="9601200" cy="748717"/>
          </a:xfrm>
        </p:spPr>
        <p:txBody>
          <a:bodyPr/>
          <a:lstStyle/>
          <a:p>
            <a:pPr algn="ctr"/>
            <a:r>
              <a:rPr lang="en-US" altLang="ru-RU" dirty="0">
                <a:solidFill>
                  <a:srgbClr val="00B050"/>
                </a:solidFill>
                <a:latin typeface="Verdana" panose="020B0604030504040204" pitchFamily="34" charset="0"/>
              </a:rPr>
              <a:t>Disambiguating </a:t>
            </a:r>
            <a:r>
              <a:rPr lang="ja-JP" altLang="en-US" dirty="0">
                <a:solidFill>
                  <a:srgbClr val="00B050"/>
                </a:solidFill>
                <a:latin typeface="Verdana" panose="020B0604030504040204" pitchFamily="34" charset="0"/>
              </a:rPr>
              <a:t>“</a:t>
            </a:r>
            <a:r>
              <a:rPr lang="en-US" altLang="ja-JP" dirty="0">
                <a:solidFill>
                  <a:srgbClr val="00B050"/>
                </a:solidFill>
                <a:latin typeface="Verdana" panose="020B0604030504040204" pitchFamily="34" charset="0"/>
              </a:rPr>
              <a:t>race</a:t>
            </a:r>
            <a:r>
              <a:rPr lang="ja-JP" altLang="en-US" dirty="0">
                <a:solidFill>
                  <a:srgbClr val="00B050"/>
                </a:solidFill>
                <a:latin typeface="Verdana" panose="020B0604030504040204" pitchFamily="34" charset="0"/>
              </a:rPr>
              <a:t>”</a:t>
            </a:r>
            <a:endParaRPr lang="en-US" altLang="ru-RU" dirty="0">
              <a:solidFill>
                <a:srgbClr val="00B050"/>
              </a:solidFill>
              <a:latin typeface="Verdana" panose="020B0604030504040204" pitchFamily="34" charset="0"/>
            </a:endParaRPr>
          </a:p>
        </p:txBody>
      </p:sp>
      <p:pic>
        <p:nvPicPr>
          <p:cNvPr id="37893" name="Picture 6" descr="raceposright">
            <a:extLst>
              <a:ext uri="{FF2B5EF4-FFF2-40B4-BE49-F238E27FC236}">
                <a16:creationId xmlns:a16="http://schemas.microsoft.com/office/drawing/2014/main" id="{B041D2F9-52D8-410E-B6C5-ADEC880AF1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600201"/>
            <a:ext cx="9144000" cy="190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7" descr="raceposwrong">
            <a:extLst>
              <a:ext uri="{FF2B5EF4-FFF2-40B4-BE49-F238E27FC236}">
                <a16:creationId xmlns:a16="http://schemas.microsoft.com/office/drawing/2014/main" id="{58F84D2B-5182-4D42-ACC1-0766800A2B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038600"/>
            <a:ext cx="91440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a:extLst>
              <a:ext uri="{FF2B5EF4-FFF2-40B4-BE49-F238E27FC236}">
                <a16:creationId xmlns:a16="http://schemas.microsoft.com/office/drawing/2014/main" id="{FAFF1D84-82A1-4B7C-A7ED-046EDF1C00E8}"/>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48D8D36B-C3EC-4CC6-A110-34D18BEAD098}"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39938" name="Footer Placeholder 4">
            <a:extLst>
              <a:ext uri="{FF2B5EF4-FFF2-40B4-BE49-F238E27FC236}">
                <a16:creationId xmlns:a16="http://schemas.microsoft.com/office/drawing/2014/main" id="{EAAB6FEA-6A43-4960-8D44-B93C982E27A5}"/>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39939" name="Slide Number Placeholder 5">
            <a:extLst>
              <a:ext uri="{FF2B5EF4-FFF2-40B4-BE49-F238E27FC236}">
                <a16:creationId xmlns:a16="http://schemas.microsoft.com/office/drawing/2014/main" id="{F551BDF2-11E1-4DA8-BF47-1A303D5EB3A2}"/>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EE6375ED-008D-4124-A340-D52515ABD68D}" type="slidenum">
              <a:rPr lang="en-US" altLang="ru-RU" sz="1400">
                <a:solidFill>
                  <a:srgbClr val="590A0E"/>
                </a:solidFill>
                <a:latin typeface="Arial" panose="020B0604020202020204" pitchFamily="34" charset="0"/>
              </a:rPr>
              <a:pPr/>
              <a:t>18</a:t>
            </a:fld>
            <a:endParaRPr lang="en-US" altLang="ru-RU" sz="1400">
              <a:solidFill>
                <a:srgbClr val="590A0E"/>
              </a:solidFill>
              <a:latin typeface="Arial" panose="020B0604020202020204" pitchFamily="34" charset="0"/>
            </a:endParaRPr>
          </a:p>
        </p:txBody>
      </p:sp>
      <p:sp>
        <p:nvSpPr>
          <p:cNvPr id="39940" name="Rectangle 2">
            <a:extLst>
              <a:ext uri="{FF2B5EF4-FFF2-40B4-BE49-F238E27FC236}">
                <a16:creationId xmlns:a16="http://schemas.microsoft.com/office/drawing/2014/main" id="{7F4D5008-41D5-445E-94CC-7640D2225B87}"/>
              </a:ext>
            </a:extLst>
          </p:cNvPr>
          <p:cNvSpPr>
            <a:spLocks noGrp="1" noChangeArrowheads="1"/>
          </p:cNvSpPr>
          <p:nvPr>
            <p:ph type="title"/>
          </p:nvPr>
        </p:nvSpPr>
        <p:spPr>
          <a:xfrm>
            <a:off x="1371600" y="685800"/>
            <a:ext cx="9601200" cy="840996"/>
          </a:xfrm>
        </p:spPr>
        <p:txBody>
          <a:bodyPr/>
          <a:lstStyle/>
          <a:p>
            <a:pPr algn="ctr"/>
            <a:r>
              <a:rPr lang="en-US" altLang="ru-RU" dirty="0">
                <a:solidFill>
                  <a:srgbClr val="00B050"/>
                </a:solidFill>
                <a:latin typeface="Verdana" panose="020B0604030504040204" pitchFamily="34" charset="0"/>
              </a:rPr>
              <a:t>Example</a:t>
            </a:r>
          </a:p>
        </p:txBody>
      </p:sp>
      <p:sp>
        <p:nvSpPr>
          <p:cNvPr id="39941" name="Rectangle 3">
            <a:extLst>
              <a:ext uri="{FF2B5EF4-FFF2-40B4-BE49-F238E27FC236}">
                <a16:creationId xmlns:a16="http://schemas.microsoft.com/office/drawing/2014/main" id="{86DE81BD-D13D-40BC-A093-4700FF43943D}"/>
              </a:ext>
            </a:extLst>
          </p:cNvPr>
          <p:cNvSpPr>
            <a:spLocks noGrp="1" noChangeArrowheads="1"/>
          </p:cNvSpPr>
          <p:nvPr>
            <p:ph type="body" idx="1"/>
          </p:nvPr>
        </p:nvSpPr>
        <p:spPr>
          <a:xfrm>
            <a:off x="1371600" y="1981199"/>
            <a:ext cx="9601200" cy="4109207"/>
          </a:xfrm>
        </p:spPr>
        <p:txBody>
          <a:bodyPr>
            <a:normAutofit fontScale="92500" lnSpcReduction="20000"/>
          </a:bodyPr>
          <a:lstStyle/>
          <a:p>
            <a:r>
              <a:rPr lang="en-US" altLang="ru-RU" sz="2800" dirty="0">
                <a:latin typeface="Tahoma" panose="020B0604030504040204" pitchFamily="34" charset="0"/>
              </a:rPr>
              <a:t>P(NN|TO) = .00047</a:t>
            </a:r>
          </a:p>
          <a:p>
            <a:r>
              <a:rPr lang="en-US" altLang="ru-RU" sz="2800" dirty="0">
                <a:latin typeface="Tahoma" panose="020B0604030504040204" pitchFamily="34" charset="0"/>
              </a:rPr>
              <a:t>P(VB|TO) = .83</a:t>
            </a:r>
          </a:p>
          <a:p>
            <a:r>
              <a:rPr lang="en-US" altLang="ru-RU" sz="2800" dirty="0">
                <a:latin typeface="Tahoma" panose="020B0604030504040204" pitchFamily="34" charset="0"/>
              </a:rPr>
              <a:t>P(</a:t>
            </a:r>
            <a:r>
              <a:rPr lang="en-US" altLang="ru-RU" sz="2800" dirty="0" err="1">
                <a:latin typeface="Tahoma" panose="020B0604030504040204" pitchFamily="34" charset="0"/>
              </a:rPr>
              <a:t>race|NN</a:t>
            </a:r>
            <a:r>
              <a:rPr lang="en-US" altLang="ru-RU" sz="2800" dirty="0">
                <a:latin typeface="Tahoma" panose="020B0604030504040204" pitchFamily="34" charset="0"/>
              </a:rPr>
              <a:t>) = .00057</a:t>
            </a:r>
          </a:p>
          <a:p>
            <a:r>
              <a:rPr lang="en-US" altLang="ru-RU" sz="2800" dirty="0">
                <a:latin typeface="Tahoma" panose="020B0604030504040204" pitchFamily="34" charset="0"/>
              </a:rPr>
              <a:t>P(</a:t>
            </a:r>
            <a:r>
              <a:rPr lang="en-US" altLang="ru-RU" sz="2800" dirty="0" err="1">
                <a:latin typeface="Tahoma" panose="020B0604030504040204" pitchFamily="34" charset="0"/>
              </a:rPr>
              <a:t>race|VB</a:t>
            </a:r>
            <a:r>
              <a:rPr lang="en-US" altLang="ru-RU" sz="2800" dirty="0">
                <a:latin typeface="Tahoma" panose="020B0604030504040204" pitchFamily="34" charset="0"/>
              </a:rPr>
              <a:t>) = .00012</a:t>
            </a:r>
          </a:p>
          <a:p>
            <a:r>
              <a:rPr lang="en-US" altLang="ru-RU" sz="2800" dirty="0">
                <a:latin typeface="Tahoma" panose="020B0604030504040204" pitchFamily="34" charset="0"/>
              </a:rPr>
              <a:t>P(NR|VB) = .0027</a:t>
            </a:r>
          </a:p>
          <a:p>
            <a:r>
              <a:rPr lang="en-US" altLang="ru-RU" sz="2800" dirty="0">
                <a:latin typeface="Tahoma" panose="020B0604030504040204" pitchFamily="34" charset="0"/>
              </a:rPr>
              <a:t>P(NR|NN) = .0012</a:t>
            </a:r>
          </a:p>
          <a:p>
            <a:r>
              <a:rPr lang="en-US" altLang="ru-RU" sz="2800" dirty="0">
                <a:latin typeface="Tahoma" panose="020B0604030504040204" pitchFamily="34" charset="0"/>
              </a:rPr>
              <a:t>P(VB|TO)P(NR|VB)P(</a:t>
            </a:r>
            <a:r>
              <a:rPr lang="en-US" altLang="ru-RU" sz="2800" dirty="0" err="1">
                <a:latin typeface="Tahoma" panose="020B0604030504040204" pitchFamily="34" charset="0"/>
              </a:rPr>
              <a:t>race|VB</a:t>
            </a:r>
            <a:r>
              <a:rPr lang="en-US" altLang="ru-RU" sz="2800" dirty="0">
                <a:latin typeface="Tahoma" panose="020B0604030504040204" pitchFamily="34" charset="0"/>
              </a:rPr>
              <a:t>) = .00000027</a:t>
            </a:r>
          </a:p>
          <a:p>
            <a:r>
              <a:rPr lang="en-US" altLang="ru-RU" sz="2800" dirty="0">
                <a:latin typeface="Tahoma" panose="020B0604030504040204" pitchFamily="34" charset="0"/>
              </a:rPr>
              <a:t>P(NN|TO)P(NR|NN)P(</a:t>
            </a:r>
            <a:r>
              <a:rPr lang="en-US" altLang="ru-RU" sz="2800" dirty="0" err="1">
                <a:latin typeface="Tahoma" panose="020B0604030504040204" pitchFamily="34" charset="0"/>
              </a:rPr>
              <a:t>race|NN</a:t>
            </a:r>
            <a:r>
              <a:rPr lang="en-US" altLang="ru-RU" sz="2800" dirty="0">
                <a:latin typeface="Tahoma" panose="020B0604030504040204" pitchFamily="34" charset="0"/>
              </a:rPr>
              <a:t>)=.00000000032</a:t>
            </a:r>
          </a:p>
          <a:p>
            <a:r>
              <a:rPr lang="en-US" altLang="ru-RU" sz="2800" dirty="0">
                <a:latin typeface="Tahoma" panose="020B0604030504040204" pitchFamily="34" charset="0"/>
              </a:rPr>
              <a:t>So we (correctly) choose the verb reading,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Date Placeholder 3">
            <a:extLst>
              <a:ext uri="{FF2B5EF4-FFF2-40B4-BE49-F238E27FC236}">
                <a16:creationId xmlns:a16="http://schemas.microsoft.com/office/drawing/2014/main" id="{221F79D5-DD24-4C8A-85D3-CB7E955A77B4}"/>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3D72DC7F-11B7-4FEB-8205-E5546202ECA3}"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41986" name="Footer Placeholder 4">
            <a:extLst>
              <a:ext uri="{FF2B5EF4-FFF2-40B4-BE49-F238E27FC236}">
                <a16:creationId xmlns:a16="http://schemas.microsoft.com/office/drawing/2014/main" id="{3F92FC81-5F53-45CE-9302-760EB9837447}"/>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41987" name="Slide Number Placeholder 5">
            <a:extLst>
              <a:ext uri="{FF2B5EF4-FFF2-40B4-BE49-F238E27FC236}">
                <a16:creationId xmlns:a16="http://schemas.microsoft.com/office/drawing/2014/main" id="{FDB8AB31-18D4-4F57-A34B-F6AA7BB214AE}"/>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B57165ED-9074-4149-B89A-4574F1DB4FAB}" type="slidenum">
              <a:rPr lang="en-US" altLang="ru-RU" sz="1400">
                <a:solidFill>
                  <a:srgbClr val="590A0E"/>
                </a:solidFill>
                <a:latin typeface="Arial" panose="020B0604020202020204" pitchFamily="34" charset="0"/>
              </a:rPr>
              <a:pPr/>
              <a:t>19</a:t>
            </a:fld>
            <a:endParaRPr lang="en-US" altLang="ru-RU" sz="1400">
              <a:solidFill>
                <a:srgbClr val="590A0E"/>
              </a:solidFill>
              <a:latin typeface="Arial" panose="020B0604020202020204" pitchFamily="34" charset="0"/>
            </a:endParaRPr>
          </a:p>
        </p:txBody>
      </p:sp>
      <p:sp>
        <p:nvSpPr>
          <p:cNvPr id="41988" name="Rectangle 2">
            <a:extLst>
              <a:ext uri="{FF2B5EF4-FFF2-40B4-BE49-F238E27FC236}">
                <a16:creationId xmlns:a16="http://schemas.microsoft.com/office/drawing/2014/main" id="{B8221DC8-6671-480F-A798-70899899C62C}"/>
              </a:ext>
            </a:extLst>
          </p:cNvPr>
          <p:cNvSpPr>
            <a:spLocks noGrp="1" noChangeArrowheads="1"/>
          </p:cNvSpPr>
          <p:nvPr>
            <p:ph type="title"/>
          </p:nvPr>
        </p:nvSpPr>
        <p:spPr>
          <a:xfrm>
            <a:off x="1371600" y="685800"/>
            <a:ext cx="9601200" cy="914400"/>
          </a:xfrm>
        </p:spPr>
        <p:txBody>
          <a:bodyPr/>
          <a:lstStyle/>
          <a:p>
            <a:pPr algn="ctr"/>
            <a:r>
              <a:rPr lang="en-US" altLang="ru-RU" dirty="0">
                <a:solidFill>
                  <a:srgbClr val="00B050"/>
                </a:solidFill>
                <a:latin typeface="Verdana" panose="020B0604030504040204" pitchFamily="34" charset="0"/>
              </a:rPr>
              <a:t>Hidden Markov Models</a:t>
            </a:r>
          </a:p>
        </p:txBody>
      </p:sp>
      <p:sp>
        <p:nvSpPr>
          <p:cNvPr id="41989" name="Rectangle 3">
            <a:extLst>
              <a:ext uri="{FF2B5EF4-FFF2-40B4-BE49-F238E27FC236}">
                <a16:creationId xmlns:a16="http://schemas.microsoft.com/office/drawing/2014/main" id="{92E5BEB2-DE3C-494B-825B-0362A7F6AECA}"/>
              </a:ext>
            </a:extLst>
          </p:cNvPr>
          <p:cNvSpPr>
            <a:spLocks noGrp="1" noChangeArrowheads="1"/>
          </p:cNvSpPr>
          <p:nvPr>
            <p:ph type="body" idx="1"/>
          </p:nvPr>
        </p:nvSpPr>
        <p:spPr/>
        <p:txBody>
          <a:bodyPr/>
          <a:lstStyle/>
          <a:p>
            <a:r>
              <a:rPr lang="en-US" altLang="ru-RU" dirty="0">
                <a:latin typeface="Tahoma" panose="020B0604030504040204" pitchFamily="34" charset="0"/>
              </a:rPr>
              <a:t>What we</a:t>
            </a:r>
            <a:r>
              <a:rPr lang="ja-JP" altLang="en-US" dirty="0">
                <a:latin typeface="Tahoma" panose="020B0604030504040204" pitchFamily="34" charset="0"/>
              </a:rPr>
              <a:t>’</a:t>
            </a:r>
            <a:r>
              <a:rPr lang="en-US" altLang="ja-JP" dirty="0" err="1">
                <a:latin typeface="Tahoma" panose="020B0604030504040204" pitchFamily="34" charset="0"/>
              </a:rPr>
              <a:t>ve</a:t>
            </a:r>
            <a:r>
              <a:rPr lang="en-US" altLang="ja-JP" dirty="0">
                <a:latin typeface="Tahoma" panose="020B0604030504040204" pitchFamily="34" charset="0"/>
              </a:rPr>
              <a:t> described with these two kinds of probabilities is a Hidden Markov Model (HMM)</a:t>
            </a:r>
            <a:endParaRPr lang="en-US" altLang="ru-RU" dirty="0">
              <a:latin typeface="Tahom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a:extLst>
              <a:ext uri="{FF2B5EF4-FFF2-40B4-BE49-F238E27FC236}">
                <a16:creationId xmlns:a16="http://schemas.microsoft.com/office/drawing/2014/main" id="{EE12F6C4-C3B4-49A4-A7B8-3FD44EA843C8}"/>
              </a:ext>
            </a:extLst>
          </p:cNvPr>
          <p:cNvSpPr>
            <a:spLocks noGrp="1" noChangeArrowheads="1"/>
          </p:cNvSpPr>
          <p:nvPr>
            <p:ph type="title"/>
          </p:nvPr>
        </p:nvSpPr>
        <p:spPr>
          <a:xfrm>
            <a:off x="1769378" y="552449"/>
            <a:ext cx="8153400" cy="722677"/>
          </a:xfrm>
        </p:spPr>
        <p:txBody>
          <a:bodyPr>
            <a:normAutofit/>
          </a:bodyPr>
          <a:lstStyle/>
          <a:p>
            <a:pPr algn="ctr"/>
            <a:r>
              <a:rPr lang="en-US" altLang="ru-RU" dirty="0">
                <a:solidFill>
                  <a:srgbClr val="00B050"/>
                </a:solidFill>
              </a:rPr>
              <a:t>Outline</a:t>
            </a:r>
          </a:p>
        </p:txBody>
      </p:sp>
      <p:sp>
        <p:nvSpPr>
          <p:cNvPr id="6146" name="Rectangle 3">
            <a:extLst>
              <a:ext uri="{FF2B5EF4-FFF2-40B4-BE49-F238E27FC236}">
                <a16:creationId xmlns:a16="http://schemas.microsoft.com/office/drawing/2014/main" id="{B10BEC30-4E02-4C8E-9758-80897BC03FAE}"/>
              </a:ext>
            </a:extLst>
          </p:cNvPr>
          <p:cNvSpPr>
            <a:spLocks noGrp="1" noChangeArrowheads="1"/>
          </p:cNvSpPr>
          <p:nvPr>
            <p:ph type="body" idx="1"/>
          </p:nvPr>
        </p:nvSpPr>
        <p:spPr>
          <a:xfrm>
            <a:off x="1413544" y="1975606"/>
            <a:ext cx="9961927" cy="4022521"/>
          </a:xfrm>
        </p:spPr>
        <p:txBody>
          <a:bodyPr/>
          <a:lstStyle/>
          <a:p>
            <a:r>
              <a:rPr lang="en-US" altLang="ru-RU" dirty="0"/>
              <a:t>Tag sets and problem definition</a:t>
            </a:r>
          </a:p>
          <a:p>
            <a:r>
              <a:rPr lang="en-US" altLang="ru-RU" dirty="0"/>
              <a:t>Automatic approaches 1:  rule-based tagging</a:t>
            </a:r>
          </a:p>
          <a:p>
            <a:r>
              <a:rPr lang="en-US" altLang="ru-RU" dirty="0"/>
              <a:t>Automatic approaches 2: stochastic tagging</a:t>
            </a:r>
          </a:p>
          <a:p>
            <a:endParaRPr lang="en-US" altLang="ru-RU" dirty="0"/>
          </a:p>
          <a:p>
            <a:endParaRPr lang="en-US" alt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Date Placeholder 3">
            <a:extLst>
              <a:ext uri="{FF2B5EF4-FFF2-40B4-BE49-F238E27FC236}">
                <a16:creationId xmlns:a16="http://schemas.microsoft.com/office/drawing/2014/main" id="{D0439835-D52D-4DF3-A0C6-00842C312395}"/>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3A8A091D-722A-4C02-80C1-36A7F8A55175}"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44034" name="Footer Placeholder 4">
            <a:extLst>
              <a:ext uri="{FF2B5EF4-FFF2-40B4-BE49-F238E27FC236}">
                <a16:creationId xmlns:a16="http://schemas.microsoft.com/office/drawing/2014/main" id="{F7D93A1C-65BA-4208-A558-ACAA90E31AFD}"/>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44035" name="Slide Number Placeholder 5">
            <a:extLst>
              <a:ext uri="{FF2B5EF4-FFF2-40B4-BE49-F238E27FC236}">
                <a16:creationId xmlns:a16="http://schemas.microsoft.com/office/drawing/2014/main" id="{533CAE60-F1DD-45A4-B2AB-56A9507DA4C6}"/>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000C4CCB-6EF3-4F5C-A81B-E2EE67C903FB}" type="slidenum">
              <a:rPr lang="en-US" altLang="ru-RU" sz="1400">
                <a:solidFill>
                  <a:srgbClr val="590A0E"/>
                </a:solidFill>
                <a:latin typeface="Arial" panose="020B0604020202020204" pitchFamily="34" charset="0"/>
              </a:rPr>
              <a:pPr/>
              <a:t>20</a:t>
            </a:fld>
            <a:endParaRPr lang="en-US" altLang="ru-RU" sz="1400">
              <a:solidFill>
                <a:srgbClr val="590A0E"/>
              </a:solidFill>
              <a:latin typeface="Arial" panose="020B0604020202020204" pitchFamily="34" charset="0"/>
            </a:endParaRPr>
          </a:p>
        </p:txBody>
      </p:sp>
      <p:sp>
        <p:nvSpPr>
          <p:cNvPr id="44036" name="Rectangle 2">
            <a:extLst>
              <a:ext uri="{FF2B5EF4-FFF2-40B4-BE49-F238E27FC236}">
                <a16:creationId xmlns:a16="http://schemas.microsoft.com/office/drawing/2014/main" id="{0B17DAE3-DF7B-4F39-83FE-757C8CFDB1D1}"/>
              </a:ext>
            </a:extLst>
          </p:cNvPr>
          <p:cNvSpPr>
            <a:spLocks noGrp="1" noChangeArrowheads="1"/>
          </p:cNvSpPr>
          <p:nvPr>
            <p:ph type="title"/>
          </p:nvPr>
        </p:nvSpPr>
        <p:spPr>
          <a:xfrm>
            <a:off x="1371600" y="685800"/>
            <a:ext cx="9601200" cy="765495"/>
          </a:xfrm>
        </p:spPr>
        <p:txBody>
          <a:bodyPr/>
          <a:lstStyle/>
          <a:p>
            <a:pPr algn="ctr"/>
            <a:r>
              <a:rPr lang="en-US" altLang="ru-RU" dirty="0">
                <a:solidFill>
                  <a:srgbClr val="00B050"/>
                </a:solidFill>
                <a:latin typeface="Verdana" panose="020B0604030504040204" pitchFamily="34" charset="0"/>
              </a:rPr>
              <a:t>Definitions</a:t>
            </a:r>
          </a:p>
        </p:txBody>
      </p:sp>
      <p:sp>
        <p:nvSpPr>
          <p:cNvPr id="44037" name="Rectangle 3">
            <a:extLst>
              <a:ext uri="{FF2B5EF4-FFF2-40B4-BE49-F238E27FC236}">
                <a16:creationId xmlns:a16="http://schemas.microsoft.com/office/drawing/2014/main" id="{6BCAE81A-DAF9-4FDA-9771-CA2AD94A8C75}"/>
              </a:ext>
            </a:extLst>
          </p:cNvPr>
          <p:cNvSpPr>
            <a:spLocks noGrp="1" noChangeArrowheads="1"/>
          </p:cNvSpPr>
          <p:nvPr>
            <p:ph type="body" idx="1"/>
          </p:nvPr>
        </p:nvSpPr>
        <p:spPr/>
        <p:txBody>
          <a:bodyPr>
            <a:normAutofit lnSpcReduction="10000"/>
          </a:bodyPr>
          <a:lstStyle/>
          <a:p>
            <a:pPr>
              <a:lnSpc>
                <a:spcPct val="90000"/>
              </a:lnSpc>
            </a:pPr>
            <a:r>
              <a:rPr lang="en-US" altLang="ru-RU" sz="2800">
                <a:latin typeface="Tahoma" panose="020B0604030504040204" pitchFamily="34" charset="0"/>
              </a:rPr>
              <a:t>A </a:t>
            </a:r>
            <a:r>
              <a:rPr lang="en-US" altLang="ru-RU" sz="2800">
                <a:solidFill>
                  <a:srgbClr val="A50021"/>
                </a:solidFill>
                <a:latin typeface="Tahoma" panose="020B0604030504040204" pitchFamily="34" charset="0"/>
              </a:rPr>
              <a:t>weighted finite-state automaton</a:t>
            </a:r>
            <a:r>
              <a:rPr lang="en-US" altLang="ru-RU" sz="2800">
                <a:latin typeface="Tahoma" panose="020B0604030504040204" pitchFamily="34" charset="0"/>
              </a:rPr>
              <a:t> adds probabilities to the arcs</a:t>
            </a:r>
          </a:p>
          <a:p>
            <a:pPr lvl="1">
              <a:lnSpc>
                <a:spcPct val="90000"/>
              </a:lnSpc>
            </a:pPr>
            <a:r>
              <a:rPr lang="en-US" altLang="ru-RU" sz="2400">
                <a:latin typeface="Tahoma" panose="020B0604030504040204" pitchFamily="34" charset="0"/>
              </a:rPr>
              <a:t>The sum of the probabilities on arcs leaving a node must sum to one</a:t>
            </a:r>
          </a:p>
          <a:p>
            <a:pPr>
              <a:lnSpc>
                <a:spcPct val="90000"/>
              </a:lnSpc>
            </a:pPr>
            <a:r>
              <a:rPr lang="en-US" altLang="ru-RU" sz="2800">
                <a:latin typeface="Tahoma" panose="020B0604030504040204" pitchFamily="34" charset="0"/>
              </a:rPr>
              <a:t>A </a:t>
            </a:r>
            <a:r>
              <a:rPr lang="en-US" altLang="ru-RU" sz="2800">
                <a:solidFill>
                  <a:srgbClr val="A50021"/>
                </a:solidFill>
                <a:latin typeface="Tahoma" panose="020B0604030504040204" pitchFamily="34" charset="0"/>
              </a:rPr>
              <a:t>Markov chain</a:t>
            </a:r>
            <a:r>
              <a:rPr lang="en-US" altLang="ru-RU" sz="2800">
                <a:latin typeface="Tahoma" panose="020B0604030504040204" pitchFamily="34" charset="0"/>
              </a:rPr>
              <a:t> is a special case of a WFST in which the input sequence uniquely determines which states the automaton will go through</a:t>
            </a:r>
          </a:p>
          <a:p>
            <a:pPr>
              <a:lnSpc>
                <a:spcPct val="90000"/>
              </a:lnSpc>
            </a:pPr>
            <a:r>
              <a:rPr lang="en-US" altLang="ru-RU" sz="2800">
                <a:latin typeface="Tahoma" panose="020B0604030504040204" pitchFamily="34" charset="0"/>
              </a:rPr>
              <a:t>Markov chains can</a:t>
            </a:r>
            <a:r>
              <a:rPr lang="ja-JP" altLang="en-US" sz="2800">
                <a:latin typeface="Tahoma" panose="020B0604030504040204" pitchFamily="34" charset="0"/>
              </a:rPr>
              <a:t>’</a:t>
            </a:r>
            <a:r>
              <a:rPr lang="en-US" altLang="ja-JP" sz="2800">
                <a:latin typeface="Tahoma" panose="020B0604030504040204" pitchFamily="34" charset="0"/>
              </a:rPr>
              <a:t>t represent ambiguous problems</a:t>
            </a:r>
          </a:p>
          <a:p>
            <a:pPr lvl="1">
              <a:lnSpc>
                <a:spcPct val="90000"/>
              </a:lnSpc>
            </a:pPr>
            <a:r>
              <a:rPr lang="en-US" altLang="ru-RU" sz="2400">
                <a:latin typeface="Tahoma" panose="020B0604030504040204" pitchFamily="34" charset="0"/>
              </a:rPr>
              <a:t>Useful for assigning probabilities to unambiguous sequences</a:t>
            </a:r>
          </a:p>
          <a:p>
            <a:pPr>
              <a:lnSpc>
                <a:spcPct val="90000"/>
              </a:lnSpc>
            </a:pPr>
            <a:endParaRPr lang="en-US" altLang="ru-RU" sz="2800">
              <a:latin typeface="Tahoma" panose="020B060403050404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Date Placeholder 3">
            <a:extLst>
              <a:ext uri="{FF2B5EF4-FFF2-40B4-BE49-F238E27FC236}">
                <a16:creationId xmlns:a16="http://schemas.microsoft.com/office/drawing/2014/main" id="{C03E64B1-F8B4-4CD4-8253-6FA63C3CBDAA}"/>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E0805EE5-F22A-422E-91AC-1A6051AE02CB}"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46082" name="Footer Placeholder 4">
            <a:extLst>
              <a:ext uri="{FF2B5EF4-FFF2-40B4-BE49-F238E27FC236}">
                <a16:creationId xmlns:a16="http://schemas.microsoft.com/office/drawing/2014/main" id="{FBC5DD2E-F631-460A-8583-DE91E3B1BF2A}"/>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46083" name="Slide Number Placeholder 5">
            <a:extLst>
              <a:ext uri="{FF2B5EF4-FFF2-40B4-BE49-F238E27FC236}">
                <a16:creationId xmlns:a16="http://schemas.microsoft.com/office/drawing/2014/main" id="{DC5E5B1C-390C-4D64-B2ED-0B0E8A0A1CD7}"/>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64C32A56-3F06-4C92-8937-24B2BFB440E9}" type="slidenum">
              <a:rPr lang="en-US" altLang="ru-RU" sz="1400">
                <a:solidFill>
                  <a:srgbClr val="590A0E"/>
                </a:solidFill>
                <a:latin typeface="Arial" panose="020B0604020202020204" pitchFamily="34" charset="0"/>
              </a:rPr>
              <a:pPr/>
              <a:t>21</a:t>
            </a:fld>
            <a:endParaRPr lang="en-US" altLang="ru-RU" sz="1400">
              <a:solidFill>
                <a:srgbClr val="590A0E"/>
              </a:solidFill>
              <a:latin typeface="Arial" panose="020B0604020202020204" pitchFamily="34" charset="0"/>
            </a:endParaRPr>
          </a:p>
        </p:txBody>
      </p:sp>
      <p:sp>
        <p:nvSpPr>
          <p:cNvPr id="46084" name="Rectangle 2">
            <a:extLst>
              <a:ext uri="{FF2B5EF4-FFF2-40B4-BE49-F238E27FC236}">
                <a16:creationId xmlns:a16="http://schemas.microsoft.com/office/drawing/2014/main" id="{6BFBF2C9-D125-41D2-8B0C-B76CB040D504}"/>
              </a:ext>
            </a:extLst>
          </p:cNvPr>
          <p:cNvSpPr>
            <a:spLocks noGrp="1" noChangeArrowheads="1"/>
          </p:cNvSpPr>
          <p:nvPr>
            <p:ph type="title"/>
          </p:nvPr>
        </p:nvSpPr>
        <p:spPr>
          <a:xfrm>
            <a:off x="1371600" y="685800"/>
            <a:ext cx="9601200" cy="723550"/>
          </a:xfrm>
        </p:spPr>
        <p:txBody>
          <a:bodyPr/>
          <a:lstStyle/>
          <a:p>
            <a:pPr algn="ctr"/>
            <a:r>
              <a:rPr lang="en-US" altLang="ru-RU" dirty="0">
                <a:solidFill>
                  <a:srgbClr val="00B050"/>
                </a:solidFill>
                <a:latin typeface="Verdana" panose="020B0604030504040204" pitchFamily="34" charset="0"/>
              </a:rPr>
              <a:t>Markov Chain for Weather</a:t>
            </a:r>
          </a:p>
        </p:txBody>
      </p:sp>
      <p:pic>
        <p:nvPicPr>
          <p:cNvPr id="46085" name="Picture 4" descr="markovchain1">
            <a:extLst>
              <a:ext uri="{FF2B5EF4-FFF2-40B4-BE49-F238E27FC236}">
                <a16:creationId xmlns:a16="http://schemas.microsoft.com/office/drawing/2014/main" id="{98F6BEC8-C2A8-4AD7-9B5F-FCD41A8FF0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1823907"/>
            <a:ext cx="6858000" cy="394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Date Placeholder 3">
            <a:extLst>
              <a:ext uri="{FF2B5EF4-FFF2-40B4-BE49-F238E27FC236}">
                <a16:creationId xmlns:a16="http://schemas.microsoft.com/office/drawing/2014/main" id="{7368F00F-1A95-4BF2-AC58-E32B689A0949}"/>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D513C87E-2D92-41A8-9BF1-8A72822E3DF8}"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48130" name="Footer Placeholder 4">
            <a:extLst>
              <a:ext uri="{FF2B5EF4-FFF2-40B4-BE49-F238E27FC236}">
                <a16:creationId xmlns:a16="http://schemas.microsoft.com/office/drawing/2014/main" id="{9F74FC15-8E5A-4F38-BE8E-96E7673721D9}"/>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48131" name="Slide Number Placeholder 5">
            <a:extLst>
              <a:ext uri="{FF2B5EF4-FFF2-40B4-BE49-F238E27FC236}">
                <a16:creationId xmlns:a16="http://schemas.microsoft.com/office/drawing/2014/main" id="{94CFEB0D-B4CE-47F6-A0A6-E068A769C137}"/>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F63E63D5-9AAC-4314-9006-41EF47BBEDE7}" type="slidenum">
              <a:rPr lang="en-US" altLang="ru-RU" sz="1400">
                <a:solidFill>
                  <a:srgbClr val="590A0E"/>
                </a:solidFill>
                <a:latin typeface="Arial" panose="020B0604020202020204" pitchFamily="34" charset="0"/>
              </a:rPr>
              <a:pPr/>
              <a:t>22</a:t>
            </a:fld>
            <a:endParaRPr lang="en-US" altLang="ru-RU" sz="1400">
              <a:solidFill>
                <a:srgbClr val="590A0E"/>
              </a:solidFill>
              <a:latin typeface="Arial" panose="020B0604020202020204" pitchFamily="34" charset="0"/>
            </a:endParaRPr>
          </a:p>
        </p:txBody>
      </p:sp>
      <p:sp>
        <p:nvSpPr>
          <p:cNvPr id="48132" name="Rectangle 2">
            <a:extLst>
              <a:ext uri="{FF2B5EF4-FFF2-40B4-BE49-F238E27FC236}">
                <a16:creationId xmlns:a16="http://schemas.microsoft.com/office/drawing/2014/main" id="{BA9C1E27-681A-4FE5-92F0-2C9F1FDA0132}"/>
              </a:ext>
            </a:extLst>
          </p:cNvPr>
          <p:cNvSpPr>
            <a:spLocks noGrp="1" noChangeArrowheads="1"/>
          </p:cNvSpPr>
          <p:nvPr>
            <p:ph type="title"/>
          </p:nvPr>
        </p:nvSpPr>
        <p:spPr>
          <a:xfrm>
            <a:off x="1371600" y="685800"/>
            <a:ext cx="9601200" cy="832607"/>
          </a:xfrm>
        </p:spPr>
        <p:txBody>
          <a:bodyPr/>
          <a:lstStyle/>
          <a:p>
            <a:pPr algn="ctr"/>
            <a:r>
              <a:rPr lang="en-US" altLang="ru-RU" dirty="0">
                <a:solidFill>
                  <a:srgbClr val="00B050"/>
                </a:solidFill>
                <a:latin typeface="Verdana" panose="020B0604030504040204" pitchFamily="34" charset="0"/>
              </a:rPr>
              <a:t>Markov Chain for Words</a:t>
            </a:r>
          </a:p>
        </p:txBody>
      </p:sp>
      <p:pic>
        <p:nvPicPr>
          <p:cNvPr id="48133" name="Picture 4" descr="markovchain2">
            <a:extLst>
              <a:ext uri="{FF2B5EF4-FFF2-40B4-BE49-F238E27FC236}">
                <a16:creationId xmlns:a16="http://schemas.microsoft.com/office/drawing/2014/main" id="{A359E14E-5008-4D39-B0C7-5A54E1AC6A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300" y="1839985"/>
            <a:ext cx="6684963" cy="384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Date Placeholder 3">
            <a:extLst>
              <a:ext uri="{FF2B5EF4-FFF2-40B4-BE49-F238E27FC236}">
                <a16:creationId xmlns:a16="http://schemas.microsoft.com/office/drawing/2014/main" id="{C8716185-B6CA-427B-B437-2E71A07CB3A6}"/>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57346BC8-BBE5-46C5-AE78-CD8B05FBCEC5}"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50178" name="Footer Placeholder 4">
            <a:extLst>
              <a:ext uri="{FF2B5EF4-FFF2-40B4-BE49-F238E27FC236}">
                <a16:creationId xmlns:a16="http://schemas.microsoft.com/office/drawing/2014/main" id="{E04CC644-F50C-42D0-936C-F483F0298CB1}"/>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224BE23A-5E3E-4DBA-8D10-5AEA95A120D0}"/>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D4A5C6F0-7EC5-4337-BBD2-577DAF91599C}" type="slidenum">
              <a:rPr lang="en-US" altLang="ru-RU" sz="1400">
                <a:solidFill>
                  <a:srgbClr val="590A0E"/>
                </a:solidFill>
                <a:latin typeface="Arial" panose="020B0604020202020204" pitchFamily="34" charset="0"/>
              </a:rPr>
              <a:pPr/>
              <a:t>23</a:t>
            </a:fld>
            <a:endParaRPr lang="en-US" altLang="ru-RU" sz="1400">
              <a:solidFill>
                <a:srgbClr val="590A0E"/>
              </a:solidFill>
              <a:latin typeface="Arial" panose="020B0604020202020204" pitchFamily="34" charset="0"/>
            </a:endParaRPr>
          </a:p>
        </p:txBody>
      </p:sp>
      <p:sp>
        <p:nvSpPr>
          <p:cNvPr id="50180" name="Rectangle 2">
            <a:extLst>
              <a:ext uri="{FF2B5EF4-FFF2-40B4-BE49-F238E27FC236}">
                <a16:creationId xmlns:a16="http://schemas.microsoft.com/office/drawing/2014/main" id="{34BA02C2-B706-4F43-877C-6F8328987400}"/>
              </a:ext>
            </a:extLst>
          </p:cNvPr>
          <p:cNvSpPr>
            <a:spLocks noGrp="1" noChangeArrowheads="1"/>
          </p:cNvSpPr>
          <p:nvPr>
            <p:ph type="title"/>
          </p:nvPr>
        </p:nvSpPr>
        <p:spPr/>
        <p:txBody>
          <a:bodyPr/>
          <a:lstStyle/>
          <a:p>
            <a:pPr algn="ctr"/>
            <a:r>
              <a:rPr lang="en-US" altLang="ru-RU" dirty="0">
                <a:solidFill>
                  <a:srgbClr val="00B050"/>
                </a:solidFill>
                <a:latin typeface="Verdana" panose="020B0604030504040204" pitchFamily="34" charset="0"/>
              </a:rPr>
              <a:t>Markov Chain: </a:t>
            </a:r>
            <a:r>
              <a:rPr lang="ja-JP" altLang="en-US" dirty="0">
                <a:solidFill>
                  <a:srgbClr val="00B050"/>
                </a:solidFill>
                <a:latin typeface="Verdana" panose="020B0604030504040204" pitchFamily="34" charset="0"/>
              </a:rPr>
              <a:t>“</a:t>
            </a:r>
            <a:r>
              <a:rPr lang="en-US" altLang="ja-JP" dirty="0">
                <a:solidFill>
                  <a:srgbClr val="00B050"/>
                </a:solidFill>
                <a:latin typeface="Verdana" panose="020B0604030504040204" pitchFamily="34" charset="0"/>
              </a:rPr>
              <a:t>First-order observable Markov Model</a:t>
            </a:r>
            <a:r>
              <a:rPr lang="ja-JP" altLang="en-US" dirty="0">
                <a:solidFill>
                  <a:srgbClr val="00B050"/>
                </a:solidFill>
                <a:latin typeface="Verdana" panose="020B0604030504040204" pitchFamily="34" charset="0"/>
              </a:rPr>
              <a:t>”</a:t>
            </a:r>
            <a:endParaRPr lang="en-US" altLang="ru-RU" dirty="0">
              <a:solidFill>
                <a:srgbClr val="00B050"/>
              </a:solidFill>
              <a:latin typeface="Verdana" panose="020B0604030504040204" pitchFamily="34" charset="0"/>
            </a:endParaRPr>
          </a:p>
        </p:txBody>
      </p:sp>
      <p:sp>
        <p:nvSpPr>
          <p:cNvPr id="50181" name="Rectangle 3">
            <a:extLst>
              <a:ext uri="{FF2B5EF4-FFF2-40B4-BE49-F238E27FC236}">
                <a16:creationId xmlns:a16="http://schemas.microsoft.com/office/drawing/2014/main" id="{73AE5406-D21A-4D7C-9292-E6517F9B05AA}"/>
              </a:ext>
            </a:extLst>
          </p:cNvPr>
          <p:cNvSpPr>
            <a:spLocks noGrp="1" noChangeArrowheads="1"/>
          </p:cNvSpPr>
          <p:nvPr>
            <p:ph type="body" idx="1"/>
          </p:nvPr>
        </p:nvSpPr>
        <p:spPr/>
        <p:txBody>
          <a:bodyPr>
            <a:normAutofit fontScale="92500" lnSpcReduction="10000"/>
          </a:bodyPr>
          <a:lstStyle/>
          <a:p>
            <a:r>
              <a:rPr lang="en-US" altLang="ru-RU" sz="2800" dirty="0">
                <a:latin typeface="Tahoma" panose="020B0604030504040204" pitchFamily="34" charset="0"/>
              </a:rPr>
              <a:t>A set of states </a:t>
            </a:r>
          </a:p>
          <a:p>
            <a:pPr lvl="1"/>
            <a:r>
              <a:rPr lang="en-US" altLang="ru-RU" sz="2400" dirty="0">
                <a:latin typeface="Tahoma" panose="020B0604030504040204" pitchFamily="34" charset="0"/>
              </a:rPr>
              <a:t>Q = q</a:t>
            </a:r>
            <a:r>
              <a:rPr lang="en-US" altLang="ru-RU" sz="2400" baseline="-25000" dirty="0">
                <a:latin typeface="Tahoma" panose="020B0604030504040204" pitchFamily="34" charset="0"/>
              </a:rPr>
              <a:t>1</a:t>
            </a:r>
            <a:r>
              <a:rPr lang="en-US" altLang="ru-RU" sz="2400" dirty="0">
                <a:latin typeface="Tahoma" panose="020B0604030504040204" pitchFamily="34" charset="0"/>
              </a:rPr>
              <a:t>, q</a:t>
            </a:r>
            <a:r>
              <a:rPr lang="en-US" altLang="ru-RU" sz="2400" baseline="-25000" dirty="0">
                <a:latin typeface="Tahoma" panose="020B0604030504040204" pitchFamily="34" charset="0"/>
              </a:rPr>
              <a:t>2</a:t>
            </a:r>
            <a:r>
              <a:rPr lang="en-US" altLang="ru-RU" sz="2400" dirty="0">
                <a:latin typeface="Tahoma" panose="020B0604030504040204" pitchFamily="34" charset="0"/>
              </a:rPr>
              <a:t>…</a:t>
            </a:r>
            <a:r>
              <a:rPr lang="en-US" altLang="ru-RU" sz="2400" dirty="0" err="1">
                <a:latin typeface="Tahoma" panose="020B0604030504040204" pitchFamily="34" charset="0"/>
              </a:rPr>
              <a:t>q</a:t>
            </a:r>
            <a:r>
              <a:rPr lang="en-US" altLang="ru-RU" sz="2400" baseline="-25000" dirty="0" err="1">
                <a:latin typeface="Tahoma" panose="020B0604030504040204" pitchFamily="34" charset="0"/>
              </a:rPr>
              <a:t>N</a:t>
            </a:r>
            <a:r>
              <a:rPr lang="en-US" altLang="ru-RU" sz="2400" baseline="-25000" dirty="0">
                <a:latin typeface="Tahoma" panose="020B0604030504040204" pitchFamily="34" charset="0"/>
              </a:rPr>
              <a:t>; </a:t>
            </a:r>
            <a:r>
              <a:rPr lang="en-US" altLang="ru-RU" sz="2400" dirty="0">
                <a:latin typeface="Tahoma" panose="020B0604030504040204" pitchFamily="34" charset="0"/>
              </a:rPr>
              <a:t> the state at time t is q</a:t>
            </a:r>
            <a:r>
              <a:rPr lang="en-US" altLang="ru-RU" sz="2400" baseline="-25000" dirty="0">
                <a:latin typeface="Tahoma" panose="020B0604030504040204" pitchFamily="34" charset="0"/>
              </a:rPr>
              <a:t>t</a:t>
            </a:r>
            <a:endParaRPr lang="en-US" altLang="ru-RU" sz="2400" dirty="0">
              <a:latin typeface="Tahoma" panose="020B0604030504040204" pitchFamily="34" charset="0"/>
            </a:endParaRPr>
          </a:p>
          <a:p>
            <a:r>
              <a:rPr lang="en-US" altLang="ru-RU" sz="2800" dirty="0">
                <a:latin typeface="Tahoma" panose="020B0604030504040204" pitchFamily="34" charset="0"/>
              </a:rPr>
              <a:t>Transition probabilities: </a:t>
            </a:r>
          </a:p>
          <a:p>
            <a:pPr lvl="1"/>
            <a:r>
              <a:rPr lang="en-US" altLang="ru-RU" sz="2400" dirty="0">
                <a:latin typeface="Tahoma" panose="020B0604030504040204" pitchFamily="34" charset="0"/>
              </a:rPr>
              <a:t>a set of probabilities A = a</a:t>
            </a:r>
            <a:r>
              <a:rPr lang="en-US" altLang="ru-RU" sz="2400" baseline="-25000" dirty="0">
                <a:latin typeface="Tahoma" panose="020B0604030504040204" pitchFamily="34" charset="0"/>
              </a:rPr>
              <a:t>01</a:t>
            </a:r>
            <a:r>
              <a:rPr lang="en-US" altLang="ru-RU" sz="2400" dirty="0">
                <a:latin typeface="Tahoma" panose="020B0604030504040204" pitchFamily="34" charset="0"/>
              </a:rPr>
              <a:t>a</a:t>
            </a:r>
            <a:r>
              <a:rPr lang="en-US" altLang="ru-RU" sz="2400" baseline="-25000" dirty="0">
                <a:latin typeface="Tahoma" panose="020B0604030504040204" pitchFamily="34" charset="0"/>
              </a:rPr>
              <a:t>02</a:t>
            </a:r>
            <a:r>
              <a:rPr lang="en-US" altLang="ru-RU" sz="2400" dirty="0">
                <a:latin typeface="Tahoma" panose="020B0604030504040204" pitchFamily="34" charset="0"/>
              </a:rPr>
              <a:t>…a</a:t>
            </a:r>
            <a:r>
              <a:rPr lang="en-US" altLang="ru-RU" sz="2400" baseline="-25000" dirty="0">
                <a:latin typeface="Tahoma" panose="020B0604030504040204" pitchFamily="34" charset="0"/>
              </a:rPr>
              <a:t>n1</a:t>
            </a:r>
            <a:r>
              <a:rPr lang="en-US" altLang="ru-RU" sz="2400" dirty="0">
                <a:latin typeface="Tahoma" panose="020B0604030504040204" pitchFamily="34" charset="0"/>
              </a:rPr>
              <a:t>…a</a:t>
            </a:r>
            <a:r>
              <a:rPr lang="en-US" altLang="ru-RU" sz="2400" baseline="-25000" dirty="0">
                <a:latin typeface="Tahoma" panose="020B0604030504040204" pitchFamily="34" charset="0"/>
              </a:rPr>
              <a:t>nn</a:t>
            </a:r>
            <a:r>
              <a:rPr lang="en-US" altLang="ru-RU" sz="2400" dirty="0">
                <a:latin typeface="Tahoma" panose="020B0604030504040204" pitchFamily="34" charset="0"/>
              </a:rPr>
              <a:t>. </a:t>
            </a:r>
          </a:p>
          <a:p>
            <a:pPr lvl="1"/>
            <a:r>
              <a:rPr lang="en-US" altLang="ru-RU" sz="2400" dirty="0">
                <a:latin typeface="Tahoma" panose="020B0604030504040204" pitchFamily="34" charset="0"/>
              </a:rPr>
              <a:t>Each </a:t>
            </a:r>
            <a:r>
              <a:rPr lang="en-US" altLang="ru-RU" sz="2400" dirty="0" err="1">
                <a:latin typeface="Tahoma" panose="020B0604030504040204" pitchFamily="34" charset="0"/>
              </a:rPr>
              <a:t>a</a:t>
            </a:r>
            <a:r>
              <a:rPr lang="en-US" altLang="ru-RU" sz="2400" baseline="-25000" dirty="0" err="1">
                <a:latin typeface="Tahoma" panose="020B0604030504040204" pitchFamily="34" charset="0"/>
              </a:rPr>
              <a:t>ij</a:t>
            </a:r>
            <a:r>
              <a:rPr lang="en-US" altLang="ru-RU" sz="2400" baseline="-25000" dirty="0">
                <a:latin typeface="Tahoma" panose="020B0604030504040204" pitchFamily="34" charset="0"/>
              </a:rPr>
              <a:t> </a:t>
            </a:r>
            <a:r>
              <a:rPr lang="en-US" altLang="ru-RU" sz="2400" dirty="0">
                <a:latin typeface="Tahoma" panose="020B0604030504040204" pitchFamily="34" charset="0"/>
              </a:rPr>
              <a:t>represents the probability of transitioning from state </a:t>
            </a:r>
            <a:r>
              <a:rPr lang="en-US" altLang="ru-RU" sz="2400" dirty="0" err="1">
                <a:latin typeface="Tahoma" panose="020B0604030504040204" pitchFamily="34" charset="0"/>
              </a:rPr>
              <a:t>i</a:t>
            </a:r>
            <a:r>
              <a:rPr lang="en-US" altLang="ru-RU" sz="2400" dirty="0">
                <a:latin typeface="Tahoma" panose="020B0604030504040204" pitchFamily="34" charset="0"/>
              </a:rPr>
              <a:t> to state j</a:t>
            </a:r>
          </a:p>
          <a:p>
            <a:pPr lvl="1"/>
            <a:r>
              <a:rPr lang="en-US" altLang="ru-RU" sz="2400" dirty="0">
                <a:latin typeface="Tahoma" panose="020B0604030504040204" pitchFamily="34" charset="0"/>
              </a:rPr>
              <a:t>The set of these is the transition probability matrix A</a:t>
            </a:r>
          </a:p>
          <a:p>
            <a:pPr lvl="1"/>
            <a:endParaRPr lang="en-US" altLang="ru-RU" dirty="0">
              <a:latin typeface="Tahoma" panose="020B0604030504040204" pitchFamily="34" charset="0"/>
            </a:endParaRPr>
          </a:p>
          <a:p>
            <a:r>
              <a:rPr lang="en-US" altLang="ru-RU" sz="2800" dirty="0">
                <a:latin typeface="Tahoma" panose="020B0604030504040204" pitchFamily="34" charset="0"/>
              </a:rPr>
              <a:t>Current state only depends on previous state </a:t>
            </a:r>
          </a:p>
          <a:p>
            <a:endParaRPr lang="en-US" altLang="ru-RU" sz="2800" dirty="0">
              <a:latin typeface="Tahoma" panose="020B0604030504040204" pitchFamily="34" charset="0"/>
            </a:endParaRPr>
          </a:p>
          <a:p>
            <a:pPr>
              <a:buFont typeface="Wingdings" panose="05000000000000000000" pitchFamily="2" charset="2"/>
              <a:buNone/>
            </a:pPr>
            <a:endParaRPr lang="en-US" altLang="ru-RU" sz="2800" dirty="0">
              <a:latin typeface="Tahoma" panose="020B0604030504040204" pitchFamily="34" charset="0"/>
              <a:sym typeface="Symbol" panose="05050102010706020507" pitchFamily="18" charset="2"/>
            </a:endParaRPr>
          </a:p>
        </p:txBody>
      </p:sp>
      <p:graphicFrame>
        <p:nvGraphicFramePr>
          <p:cNvPr id="50182" name="Object 2">
            <a:extLst>
              <a:ext uri="{FF2B5EF4-FFF2-40B4-BE49-F238E27FC236}">
                <a16:creationId xmlns:a16="http://schemas.microsoft.com/office/drawing/2014/main" id="{8186E458-22E6-46E7-87D3-B7009ED3BB38}"/>
              </a:ext>
            </a:extLst>
          </p:cNvPr>
          <p:cNvGraphicFramePr>
            <a:graphicFrameLocks noChangeAspect="1"/>
          </p:cNvGraphicFramePr>
          <p:nvPr>
            <p:extLst>
              <p:ext uri="{D42A27DB-BD31-4B8C-83A1-F6EECF244321}">
                <p14:modId xmlns:p14="http://schemas.microsoft.com/office/powerpoint/2010/main" val="1825919883"/>
              </p:ext>
            </p:extLst>
          </p:nvPr>
        </p:nvGraphicFramePr>
        <p:xfrm>
          <a:off x="4089634" y="5867400"/>
          <a:ext cx="3662363" cy="409575"/>
        </p:xfrm>
        <a:graphic>
          <a:graphicData uri="http://schemas.openxmlformats.org/presentationml/2006/ole">
            <mc:AlternateContent xmlns:mc="http://schemas.openxmlformats.org/markup-compatibility/2006">
              <mc:Choice xmlns:v="urn:schemas-microsoft-com:vml" Requires="v">
                <p:oleObj spid="_x0000_s1028" name="Equation" r:id="rId4" imgW="1587500" imgH="177800" progId="Equation.3">
                  <p:embed/>
                </p:oleObj>
              </mc:Choice>
              <mc:Fallback>
                <p:oleObj name="Equation" r:id="rId4" imgW="1587500" imgH="177800" progId="Equation.3">
                  <p:embed/>
                  <p:pic>
                    <p:nvPicPr>
                      <p:cNvPr id="50182" name="Object 2">
                        <a:extLst>
                          <a:ext uri="{FF2B5EF4-FFF2-40B4-BE49-F238E27FC236}">
                            <a16:creationId xmlns:a16="http://schemas.microsoft.com/office/drawing/2014/main" id="{8186E458-22E6-46E7-87D3-B7009ED3BB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89634" y="5867400"/>
                        <a:ext cx="3662363"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Date Placeholder 3">
            <a:extLst>
              <a:ext uri="{FF2B5EF4-FFF2-40B4-BE49-F238E27FC236}">
                <a16:creationId xmlns:a16="http://schemas.microsoft.com/office/drawing/2014/main" id="{1F75923D-A20D-4A96-9EDC-EE3EF8DEA192}"/>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A923CBAD-C3CD-4DD2-9380-6B1F9D8FD543}"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52226" name="Footer Placeholder 4">
            <a:extLst>
              <a:ext uri="{FF2B5EF4-FFF2-40B4-BE49-F238E27FC236}">
                <a16:creationId xmlns:a16="http://schemas.microsoft.com/office/drawing/2014/main" id="{6749465F-8E47-4269-88A8-F9C2B48D862E}"/>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52227" name="Slide Number Placeholder 5">
            <a:extLst>
              <a:ext uri="{FF2B5EF4-FFF2-40B4-BE49-F238E27FC236}">
                <a16:creationId xmlns:a16="http://schemas.microsoft.com/office/drawing/2014/main" id="{6E566AF8-BF38-4CCC-8BCD-0B8704665AAA}"/>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E15347BB-A9F1-44C9-9889-79D0B2F8DBBC}" type="slidenum">
              <a:rPr lang="en-US" altLang="ru-RU" sz="1400">
                <a:solidFill>
                  <a:srgbClr val="590A0E"/>
                </a:solidFill>
                <a:latin typeface="Arial" panose="020B0604020202020204" pitchFamily="34" charset="0"/>
              </a:rPr>
              <a:pPr/>
              <a:t>24</a:t>
            </a:fld>
            <a:endParaRPr lang="en-US" altLang="ru-RU" sz="1400">
              <a:solidFill>
                <a:srgbClr val="590A0E"/>
              </a:solidFill>
              <a:latin typeface="Arial" panose="020B0604020202020204" pitchFamily="34" charset="0"/>
            </a:endParaRPr>
          </a:p>
        </p:txBody>
      </p:sp>
      <p:sp>
        <p:nvSpPr>
          <p:cNvPr id="52228" name="Rectangle 2">
            <a:extLst>
              <a:ext uri="{FF2B5EF4-FFF2-40B4-BE49-F238E27FC236}">
                <a16:creationId xmlns:a16="http://schemas.microsoft.com/office/drawing/2014/main" id="{9DBF12CD-5055-4714-9D07-2CF1ACE2223D}"/>
              </a:ext>
            </a:extLst>
          </p:cNvPr>
          <p:cNvSpPr>
            <a:spLocks noGrp="1" noChangeArrowheads="1"/>
          </p:cNvSpPr>
          <p:nvPr>
            <p:ph type="title"/>
          </p:nvPr>
        </p:nvSpPr>
        <p:spPr/>
        <p:txBody>
          <a:bodyPr/>
          <a:lstStyle/>
          <a:p>
            <a:r>
              <a:rPr lang="en-US" altLang="ru-RU">
                <a:latin typeface="Verdana" panose="020B0604030504040204" pitchFamily="34" charset="0"/>
              </a:rPr>
              <a:t>HMM for Ice Cream</a:t>
            </a:r>
          </a:p>
        </p:txBody>
      </p:sp>
      <p:sp>
        <p:nvSpPr>
          <p:cNvPr id="52229" name="Rectangle 3">
            <a:extLst>
              <a:ext uri="{FF2B5EF4-FFF2-40B4-BE49-F238E27FC236}">
                <a16:creationId xmlns:a16="http://schemas.microsoft.com/office/drawing/2014/main" id="{93F403CF-9703-4571-B18F-D24A6BD3CDE4}"/>
              </a:ext>
            </a:extLst>
          </p:cNvPr>
          <p:cNvSpPr>
            <a:spLocks noGrp="1" noChangeArrowheads="1"/>
          </p:cNvSpPr>
          <p:nvPr>
            <p:ph type="body" idx="1"/>
          </p:nvPr>
        </p:nvSpPr>
        <p:spPr/>
        <p:txBody>
          <a:bodyPr/>
          <a:lstStyle/>
          <a:p>
            <a:r>
              <a:rPr lang="en-US" altLang="ru-RU">
                <a:latin typeface="Tahoma" panose="020B0604030504040204" pitchFamily="34" charset="0"/>
              </a:rPr>
              <a:t>You are a climatologist in the year 2799</a:t>
            </a:r>
          </a:p>
          <a:p>
            <a:r>
              <a:rPr lang="en-US" altLang="ru-RU">
                <a:latin typeface="Tahoma" panose="020B0604030504040204" pitchFamily="34" charset="0"/>
              </a:rPr>
              <a:t>Studying global warming</a:t>
            </a:r>
          </a:p>
          <a:p>
            <a:r>
              <a:rPr lang="en-US" altLang="ru-RU">
                <a:latin typeface="Tahoma" panose="020B0604030504040204" pitchFamily="34" charset="0"/>
              </a:rPr>
              <a:t>You can</a:t>
            </a:r>
            <a:r>
              <a:rPr lang="ja-JP" altLang="en-US">
                <a:latin typeface="Tahoma" panose="020B0604030504040204" pitchFamily="34" charset="0"/>
              </a:rPr>
              <a:t>’</a:t>
            </a:r>
            <a:r>
              <a:rPr lang="en-US" altLang="ja-JP">
                <a:latin typeface="Tahoma" panose="020B0604030504040204" pitchFamily="34" charset="0"/>
              </a:rPr>
              <a:t>t find any records of the weather in Baltimore, MA for summer of 2007</a:t>
            </a:r>
          </a:p>
          <a:p>
            <a:r>
              <a:rPr lang="en-US" altLang="ru-RU">
                <a:latin typeface="Tahoma" panose="020B0604030504040204" pitchFamily="34" charset="0"/>
              </a:rPr>
              <a:t>But you find Jason Eisner</a:t>
            </a:r>
            <a:r>
              <a:rPr lang="ja-JP" altLang="en-US">
                <a:latin typeface="Tahoma" panose="020B0604030504040204" pitchFamily="34" charset="0"/>
              </a:rPr>
              <a:t>’</a:t>
            </a:r>
            <a:r>
              <a:rPr lang="en-US" altLang="ja-JP">
                <a:latin typeface="Tahoma" panose="020B0604030504040204" pitchFamily="34" charset="0"/>
              </a:rPr>
              <a:t>s diary</a:t>
            </a:r>
          </a:p>
          <a:p>
            <a:r>
              <a:rPr lang="en-US" altLang="ru-RU">
                <a:latin typeface="Tahoma" panose="020B0604030504040204" pitchFamily="34" charset="0"/>
              </a:rPr>
              <a:t>Which lists how many ice-creams Jason ate every date that summer</a:t>
            </a:r>
          </a:p>
          <a:p>
            <a:r>
              <a:rPr lang="en-US" altLang="ru-RU">
                <a:latin typeface="Tahoma" panose="020B0604030504040204" pitchFamily="34" charset="0"/>
              </a:rPr>
              <a:t>Our job: figure out how hot it was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Date Placeholder 3">
            <a:extLst>
              <a:ext uri="{FF2B5EF4-FFF2-40B4-BE49-F238E27FC236}">
                <a16:creationId xmlns:a16="http://schemas.microsoft.com/office/drawing/2014/main" id="{E0148C42-DE78-465D-A02C-5019D5B768C7}"/>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D7417198-6792-4F4E-9969-596CC28DFB6F}"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54274" name="Footer Placeholder 4">
            <a:extLst>
              <a:ext uri="{FF2B5EF4-FFF2-40B4-BE49-F238E27FC236}">
                <a16:creationId xmlns:a16="http://schemas.microsoft.com/office/drawing/2014/main" id="{37A6FE3C-7626-42F8-BC8C-35D7FF1C521A}"/>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54275" name="Slide Number Placeholder 5">
            <a:extLst>
              <a:ext uri="{FF2B5EF4-FFF2-40B4-BE49-F238E27FC236}">
                <a16:creationId xmlns:a16="http://schemas.microsoft.com/office/drawing/2014/main" id="{F8983074-B371-4912-A948-96AE6C37FFA1}"/>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B9166C52-01A1-45B4-96F4-CBC3A66A5F35}" type="slidenum">
              <a:rPr lang="en-US" altLang="ru-RU" sz="1400">
                <a:solidFill>
                  <a:srgbClr val="590A0E"/>
                </a:solidFill>
                <a:latin typeface="Arial" panose="020B0604020202020204" pitchFamily="34" charset="0"/>
              </a:rPr>
              <a:pPr/>
              <a:t>25</a:t>
            </a:fld>
            <a:endParaRPr lang="en-US" altLang="ru-RU" sz="1400">
              <a:solidFill>
                <a:srgbClr val="590A0E"/>
              </a:solidFill>
              <a:latin typeface="Arial" panose="020B0604020202020204" pitchFamily="34" charset="0"/>
            </a:endParaRPr>
          </a:p>
        </p:txBody>
      </p:sp>
      <p:sp>
        <p:nvSpPr>
          <p:cNvPr id="54276" name="Rectangle 2">
            <a:extLst>
              <a:ext uri="{FF2B5EF4-FFF2-40B4-BE49-F238E27FC236}">
                <a16:creationId xmlns:a16="http://schemas.microsoft.com/office/drawing/2014/main" id="{9CDBFAB9-067C-4515-B794-2C9EB925BB36}"/>
              </a:ext>
            </a:extLst>
          </p:cNvPr>
          <p:cNvSpPr>
            <a:spLocks noGrp="1" noChangeArrowheads="1"/>
          </p:cNvSpPr>
          <p:nvPr>
            <p:ph type="title"/>
          </p:nvPr>
        </p:nvSpPr>
        <p:spPr>
          <a:xfrm>
            <a:off x="1421934" y="291518"/>
            <a:ext cx="9601200" cy="927683"/>
          </a:xfrm>
        </p:spPr>
        <p:txBody>
          <a:bodyPr/>
          <a:lstStyle/>
          <a:p>
            <a:pPr algn="ctr"/>
            <a:r>
              <a:rPr lang="en-US" altLang="ru-RU" dirty="0">
                <a:solidFill>
                  <a:srgbClr val="00B050"/>
                </a:solidFill>
                <a:latin typeface="Verdana" panose="020B0604030504040204" pitchFamily="34" charset="0"/>
              </a:rPr>
              <a:t>Hidden Markov Model</a:t>
            </a:r>
          </a:p>
        </p:txBody>
      </p:sp>
      <p:sp>
        <p:nvSpPr>
          <p:cNvPr id="54277" name="Rectangle 3">
            <a:extLst>
              <a:ext uri="{FF2B5EF4-FFF2-40B4-BE49-F238E27FC236}">
                <a16:creationId xmlns:a16="http://schemas.microsoft.com/office/drawing/2014/main" id="{F76E6237-4AAD-403E-821A-BA44F46C705E}"/>
              </a:ext>
            </a:extLst>
          </p:cNvPr>
          <p:cNvSpPr>
            <a:spLocks noGrp="1" noChangeArrowheads="1"/>
          </p:cNvSpPr>
          <p:nvPr>
            <p:ph type="body" idx="1"/>
          </p:nvPr>
        </p:nvSpPr>
        <p:spPr>
          <a:xfrm>
            <a:off x="1752600" y="1219201"/>
            <a:ext cx="8686800" cy="4525963"/>
          </a:xfrm>
        </p:spPr>
        <p:txBody>
          <a:bodyPr/>
          <a:lstStyle/>
          <a:p>
            <a:pPr>
              <a:lnSpc>
                <a:spcPct val="90000"/>
              </a:lnSpc>
            </a:pPr>
            <a:r>
              <a:rPr lang="en-US" altLang="ru-RU" sz="2800">
                <a:latin typeface="Tahoma" panose="020B0604030504040204" pitchFamily="34" charset="0"/>
              </a:rPr>
              <a:t>For Markov chains, the symbols are the same as the states.</a:t>
            </a:r>
          </a:p>
          <a:p>
            <a:pPr lvl="1">
              <a:lnSpc>
                <a:spcPct val="90000"/>
              </a:lnSpc>
            </a:pPr>
            <a:r>
              <a:rPr lang="en-US" altLang="ru-RU" sz="2400">
                <a:latin typeface="Tahoma" panose="020B0604030504040204" pitchFamily="34" charset="0"/>
              </a:rPr>
              <a:t>See </a:t>
            </a:r>
            <a:r>
              <a:rPr lang="en-US" altLang="ru-RU" sz="2400" b="1">
                <a:latin typeface="Tahoma" panose="020B0604030504040204" pitchFamily="34" charset="0"/>
              </a:rPr>
              <a:t>hot</a:t>
            </a:r>
            <a:r>
              <a:rPr lang="en-US" altLang="ru-RU" sz="2400">
                <a:latin typeface="Tahoma" panose="020B0604030504040204" pitchFamily="34" charset="0"/>
              </a:rPr>
              <a:t> weather: we</a:t>
            </a:r>
            <a:r>
              <a:rPr lang="ja-JP" altLang="en-US" sz="2400">
                <a:latin typeface="Tahoma" panose="020B0604030504040204" pitchFamily="34" charset="0"/>
              </a:rPr>
              <a:t>’</a:t>
            </a:r>
            <a:r>
              <a:rPr lang="en-US" altLang="ja-JP" sz="2400">
                <a:latin typeface="Tahoma" panose="020B0604030504040204" pitchFamily="34" charset="0"/>
              </a:rPr>
              <a:t>re in state </a:t>
            </a:r>
            <a:r>
              <a:rPr lang="en-US" altLang="ja-JP" sz="2400" b="1">
                <a:latin typeface="Tahoma" panose="020B0604030504040204" pitchFamily="34" charset="0"/>
              </a:rPr>
              <a:t>hot</a:t>
            </a:r>
            <a:endParaRPr lang="en-US" altLang="ja-JP" sz="2400">
              <a:latin typeface="Tahoma" panose="020B0604030504040204" pitchFamily="34" charset="0"/>
            </a:endParaRPr>
          </a:p>
          <a:p>
            <a:pPr>
              <a:lnSpc>
                <a:spcPct val="90000"/>
              </a:lnSpc>
            </a:pPr>
            <a:r>
              <a:rPr lang="en-US" altLang="ru-RU" sz="2800">
                <a:latin typeface="Tahoma" panose="020B0604030504040204" pitchFamily="34" charset="0"/>
              </a:rPr>
              <a:t>But in part-of-speech tagging</a:t>
            </a:r>
          </a:p>
          <a:p>
            <a:pPr lvl="1">
              <a:lnSpc>
                <a:spcPct val="90000"/>
              </a:lnSpc>
            </a:pPr>
            <a:r>
              <a:rPr lang="en-US" altLang="ru-RU" sz="2400">
                <a:latin typeface="Tahoma" panose="020B0604030504040204" pitchFamily="34" charset="0"/>
              </a:rPr>
              <a:t>The output symbols are </a:t>
            </a:r>
            <a:r>
              <a:rPr lang="en-US" altLang="ru-RU" sz="2400" b="1">
                <a:latin typeface="Tahoma" panose="020B0604030504040204" pitchFamily="34" charset="0"/>
              </a:rPr>
              <a:t>words</a:t>
            </a:r>
            <a:endParaRPr lang="en-US" altLang="ru-RU" sz="2400">
              <a:latin typeface="Tahoma" panose="020B0604030504040204" pitchFamily="34" charset="0"/>
            </a:endParaRPr>
          </a:p>
          <a:p>
            <a:pPr lvl="1">
              <a:lnSpc>
                <a:spcPct val="90000"/>
              </a:lnSpc>
            </a:pPr>
            <a:r>
              <a:rPr lang="en-US" altLang="ru-RU" sz="2400">
                <a:latin typeface="Tahoma" panose="020B0604030504040204" pitchFamily="34" charset="0"/>
              </a:rPr>
              <a:t>But the hidden states are </a:t>
            </a:r>
            <a:r>
              <a:rPr lang="en-US" altLang="ru-RU" sz="2400" b="1">
                <a:latin typeface="Tahoma" panose="020B0604030504040204" pitchFamily="34" charset="0"/>
              </a:rPr>
              <a:t>part-of-speech tags</a:t>
            </a:r>
            <a:endParaRPr lang="en-US" altLang="ru-RU" sz="2400">
              <a:latin typeface="Tahoma" panose="020B0604030504040204" pitchFamily="34" charset="0"/>
            </a:endParaRPr>
          </a:p>
          <a:p>
            <a:pPr>
              <a:lnSpc>
                <a:spcPct val="90000"/>
              </a:lnSpc>
            </a:pPr>
            <a:r>
              <a:rPr lang="en-US" altLang="ru-RU" sz="2800">
                <a:latin typeface="Tahoma" panose="020B0604030504040204" pitchFamily="34" charset="0"/>
              </a:rPr>
              <a:t>A </a:t>
            </a:r>
            <a:r>
              <a:rPr lang="en-US" altLang="ru-RU" sz="2800">
                <a:solidFill>
                  <a:srgbClr val="A50021"/>
                </a:solidFill>
                <a:latin typeface="Tahoma" panose="020B0604030504040204" pitchFamily="34" charset="0"/>
              </a:rPr>
              <a:t>Hidden Markov Model</a:t>
            </a:r>
            <a:r>
              <a:rPr lang="en-US" altLang="ru-RU" sz="2800">
                <a:latin typeface="Tahoma" panose="020B0604030504040204" pitchFamily="34" charset="0"/>
              </a:rPr>
              <a:t> is an extension of a Markov chain in which the input symbols are not the same as the states.</a:t>
            </a:r>
          </a:p>
          <a:p>
            <a:pPr>
              <a:lnSpc>
                <a:spcPct val="90000"/>
              </a:lnSpc>
            </a:pPr>
            <a:r>
              <a:rPr lang="en-US" altLang="ru-RU" sz="2800">
                <a:latin typeface="Tahoma" panose="020B0604030504040204" pitchFamily="34" charset="0"/>
              </a:rPr>
              <a:t>This means </a:t>
            </a:r>
            <a:r>
              <a:rPr lang="en-US" altLang="ru-RU" sz="2800">
                <a:solidFill>
                  <a:srgbClr val="A50021"/>
                </a:solidFill>
                <a:latin typeface="Tahoma" panose="020B0604030504040204" pitchFamily="34" charset="0"/>
              </a:rPr>
              <a:t>we don</a:t>
            </a:r>
            <a:r>
              <a:rPr lang="ja-JP" altLang="en-US" sz="2800">
                <a:solidFill>
                  <a:srgbClr val="A50021"/>
                </a:solidFill>
                <a:latin typeface="Tahoma" panose="020B0604030504040204" pitchFamily="34" charset="0"/>
              </a:rPr>
              <a:t>’</a:t>
            </a:r>
            <a:r>
              <a:rPr lang="en-US" altLang="ja-JP" sz="2800">
                <a:solidFill>
                  <a:srgbClr val="A50021"/>
                </a:solidFill>
                <a:latin typeface="Tahoma" panose="020B0604030504040204" pitchFamily="34" charset="0"/>
              </a:rPr>
              <a:t>t know which state we are in</a:t>
            </a:r>
            <a:r>
              <a:rPr lang="en-US" altLang="ja-JP" sz="2800">
                <a:latin typeface="Tahoma" panose="020B0604030504040204" pitchFamily="34" charset="0"/>
              </a:rPr>
              <a:t>.</a:t>
            </a:r>
            <a:endParaRPr lang="en-US" altLang="ru-RU" sz="2800">
              <a:latin typeface="Tahoma" panose="020B060403050404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Date Placeholder 3">
            <a:extLst>
              <a:ext uri="{FF2B5EF4-FFF2-40B4-BE49-F238E27FC236}">
                <a16:creationId xmlns:a16="http://schemas.microsoft.com/office/drawing/2014/main" id="{252FEAA0-1915-4C86-8577-96177E0EBCEC}"/>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976DEE28-EECD-4EB3-A72C-4A5F984AE0F6}"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56322" name="Footer Placeholder 4">
            <a:extLst>
              <a:ext uri="{FF2B5EF4-FFF2-40B4-BE49-F238E27FC236}">
                <a16:creationId xmlns:a16="http://schemas.microsoft.com/office/drawing/2014/main" id="{DB959D6A-E220-4105-A56F-849EAFC3DFF8}"/>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56323" name="Slide Number Placeholder 5">
            <a:extLst>
              <a:ext uri="{FF2B5EF4-FFF2-40B4-BE49-F238E27FC236}">
                <a16:creationId xmlns:a16="http://schemas.microsoft.com/office/drawing/2014/main" id="{4B601CD8-5A68-4CED-93D3-9624D960DAFE}"/>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FE5B67CF-BA3A-48FC-89AE-7EB26812EEF7}" type="slidenum">
              <a:rPr lang="en-US" altLang="ru-RU" sz="1400">
                <a:solidFill>
                  <a:srgbClr val="590A0E"/>
                </a:solidFill>
                <a:latin typeface="Arial" panose="020B0604020202020204" pitchFamily="34" charset="0"/>
              </a:rPr>
              <a:pPr/>
              <a:t>26</a:t>
            </a:fld>
            <a:endParaRPr lang="en-US" altLang="ru-RU" sz="1400">
              <a:solidFill>
                <a:srgbClr val="590A0E"/>
              </a:solidFill>
              <a:latin typeface="Arial" panose="020B0604020202020204" pitchFamily="34" charset="0"/>
            </a:endParaRPr>
          </a:p>
        </p:txBody>
      </p:sp>
      <p:sp>
        <p:nvSpPr>
          <p:cNvPr id="56324" name="Rectangle 2">
            <a:extLst>
              <a:ext uri="{FF2B5EF4-FFF2-40B4-BE49-F238E27FC236}">
                <a16:creationId xmlns:a16="http://schemas.microsoft.com/office/drawing/2014/main" id="{4A3630DB-E093-4703-B7AA-B53A27E3965E}"/>
              </a:ext>
            </a:extLst>
          </p:cNvPr>
          <p:cNvSpPr>
            <a:spLocks noGrp="1" noChangeArrowheads="1"/>
          </p:cNvSpPr>
          <p:nvPr>
            <p:ph type="body" idx="1"/>
          </p:nvPr>
        </p:nvSpPr>
        <p:spPr>
          <a:xfrm>
            <a:off x="1699469" y="1488346"/>
            <a:ext cx="7848600" cy="4572000"/>
          </a:xfrm>
        </p:spPr>
        <p:txBody>
          <a:bodyPr/>
          <a:lstStyle/>
          <a:p>
            <a:pPr>
              <a:lnSpc>
                <a:spcPct val="90000"/>
              </a:lnSpc>
            </a:pPr>
            <a:r>
              <a:rPr lang="en-US" altLang="ru-RU" sz="1600" dirty="0">
                <a:latin typeface="Tahoma" panose="020B0604030504040204" pitchFamily="34" charset="0"/>
              </a:rPr>
              <a:t>States </a:t>
            </a:r>
            <a:r>
              <a:rPr lang="en-US" altLang="ru-RU" sz="1600" dirty="0">
                <a:latin typeface="Times New Roman" panose="02020603050405020304" pitchFamily="18" charset="0"/>
              </a:rPr>
              <a:t>Q = q</a:t>
            </a:r>
            <a:r>
              <a:rPr lang="en-US" altLang="ru-RU" sz="1600" baseline="-25000" dirty="0">
                <a:latin typeface="Times New Roman" panose="02020603050405020304" pitchFamily="18" charset="0"/>
              </a:rPr>
              <a:t>1</a:t>
            </a:r>
            <a:r>
              <a:rPr lang="en-US" altLang="ru-RU" sz="1600" dirty="0">
                <a:latin typeface="Times New Roman" panose="02020603050405020304" pitchFamily="18" charset="0"/>
              </a:rPr>
              <a:t>, q</a:t>
            </a:r>
            <a:r>
              <a:rPr lang="en-US" altLang="ru-RU" sz="1600" baseline="-25000" dirty="0">
                <a:latin typeface="Times New Roman" panose="02020603050405020304" pitchFamily="18" charset="0"/>
              </a:rPr>
              <a:t>2</a:t>
            </a:r>
            <a:r>
              <a:rPr lang="en-US" altLang="ru-RU" sz="1600" dirty="0">
                <a:latin typeface="Times New Roman" panose="02020603050405020304" pitchFamily="18" charset="0"/>
              </a:rPr>
              <a:t>…</a:t>
            </a:r>
            <a:r>
              <a:rPr lang="en-US" altLang="ru-RU" sz="1600" dirty="0" err="1">
                <a:latin typeface="Times New Roman" panose="02020603050405020304" pitchFamily="18" charset="0"/>
              </a:rPr>
              <a:t>q</a:t>
            </a:r>
            <a:r>
              <a:rPr lang="en-US" altLang="ru-RU" sz="1600" baseline="-25000" dirty="0" err="1">
                <a:latin typeface="Times New Roman" panose="02020603050405020304" pitchFamily="18" charset="0"/>
              </a:rPr>
              <a:t>N</a:t>
            </a:r>
            <a:r>
              <a:rPr lang="en-US" altLang="ru-RU" sz="1600" baseline="-25000" dirty="0">
                <a:latin typeface="Times New Roman" panose="02020603050405020304" pitchFamily="18" charset="0"/>
              </a:rPr>
              <a:t>; </a:t>
            </a:r>
            <a:r>
              <a:rPr lang="en-US" altLang="ru-RU" sz="1600" dirty="0">
                <a:latin typeface="Times New Roman" panose="02020603050405020304" pitchFamily="18" charset="0"/>
              </a:rPr>
              <a:t> </a:t>
            </a:r>
            <a:endParaRPr lang="en-US" altLang="ru-RU" sz="1600" dirty="0">
              <a:latin typeface="Tahoma" panose="020B0604030504040204" pitchFamily="34" charset="0"/>
            </a:endParaRPr>
          </a:p>
          <a:p>
            <a:pPr>
              <a:lnSpc>
                <a:spcPct val="90000"/>
              </a:lnSpc>
            </a:pPr>
            <a:r>
              <a:rPr lang="en-US" altLang="ru-RU" sz="1600" dirty="0">
                <a:latin typeface="Tahoma" panose="020B0604030504040204" pitchFamily="34" charset="0"/>
              </a:rPr>
              <a:t>Observations </a:t>
            </a:r>
            <a:r>
              <a:rPr lang="en-US" altLang="ru-RU" sz="1600" dirty="0">
                <a:latin typeface="Times New Roman" panose="02020603050405020304" pitchFamily="18" charset="0"/>
              </a:rPr>
              <a:t>O= o</a:t>
            </a:r>
            <a:r>
              <a:rPr lang="en-US" altLang="ru-RU" sz="1600" baseline="-25000" dirty="0">
                <a:latin typeface="Times New Roman" panose="02020603050405020304" pitchFamily="18" charset="0"/>
              </a:rPr>
              <a:t>1</a:t>
            </a:r>
            <a:r>
              <a:rPr lang="en-US" altLang="ru-RU" sz="1600" dirty="0">
                <a:latin typeface="Times New Roman" panose="02020603050405020304" pitchFamily="18" charset="0"/>
              </a:rPr>
              <a:t>, o</a:t>
            </a:r>
            <a:r>
              <a:rPr lang="en-US" altLang="ru-RU" sz="1600" baseline="-25000" dirty="0">
                <a:latin typeface="Times New Roman" panose="02020603050405020304" pitchFamily="18" charset="0"/>
              </a:rPr>
              <a:t>2</a:t>
            </a:r>
            <a:r>
              <a:rPr lang="en-US" altLang="ru-RU" sz="1600" dirty="0">
                <a:latin typeface="Times New Roman" panose="02020603050405020304" pitchFamily="18" charset="0"/>
              </a:rPr>
              <a:t>…</a:t>
            </a:r>
            <a:r>
              <a:rPr lang="en-US" altLang="ru-RU" sz="1600" dirty="0" err="1">
                <a:latin typeface="Times New Roman" panose="02020603050405020304" pitchFamily="18" charset="0"/>
              </a:rPr>
              <a:t>o</a:t>
            </a:r>
            <a:r>
              <a:rPr lang="en-US" altLang="ru-RU" sz="1600" baseline="-25000" dirty="0" err="1">
                <a:latin typeface="Times New Roman" panose="02020603050405020304" pitchFamily="18" charset="0"/>
              </a:rPr>
              <a:t>N</a:t>
            </a:r>
            <a:r>
              <a:rPr lang="en-US" altLang="ru-RU" sz="1600" baseline="-25000" dirty="0">
                <a:latin typeface="Times New Roman" panose="02020603050405020304" pitchFamily="18" charset="0"/>
              </a:rPr>
              <a:t>; </a:t>
            </a:r>
            <a:r>
              <a:rPr lang="en-US" altLang="ru-RU" sz="1600" dirty="0">
                <a:latin typeface="Times New Roman" panose="02020603050405020304" pitchFamily="18" charset="0"/>
              </a:rPr>
              <a:t> </a:t>
            </a:r>
          </a:p>
          <a:p>
            <a:pPr lvl="1">
              <a:lnSpc>
                <a:spcPct val="90000"/>
              </a:lnSpc>
            </a:pPr>
            <a:r>
              <a:rPr lang="en-US" altLang="ru-RU" sz="1600" dirty="0">
                <a:latin typeface="Tahoma" panose="020B0604030504040204" pitchFamily="34" charset="0"/>
              </a:rPr>
              <a:t>Each observation is a symbol from a vocabulary V = {v</a:t>
            </a:r>
            <a:r>
              <a:rPr lang="en-US" altLang="ru-RU" sz="1600" baseline="-25000" dirty="0">
                <a:latin typeface="Tahoma" panose="020B0604030504040204" pitchFamily="34" charset="0"/>
              </a:rPr>
              <a:t>1</a:t>
            </a:r>
            <a:r>
              <a:rPr lang="en-US" altLang="ru-RU" sz="1600" dirty="0">
                <a:latin typeface="Tahoma" panose="020B0604030504040204" pitchFamily="34" charset="0"/>
              </a:rPr>
              <a:t>,v</a:t>
            </a:r>
            <a:r>
              <a:rPr lang="en-US" altLang="ru-RU" sz="1600" baseline="-25000" dirty="0">
                <a:latin typeface="Tahoma" panose="020B0604030504040204" pitchFamily="34" charset="0"/>
              </a:rPr>
              <a:t>2</a:t>
            </a:r>
            <a:r>
              <a:rPr lang="en-US" altLang="ru-RU" sz="1600" dirty="0">
                <a:latin typeface="Tahoma" panose="020B0604030504040204" pitchFamily="34" charset="0"/>
              </a:rPr>
              <a:t>,…</a:t>
            </a:r>
            <a:r>
              <a:rPr lang="en-US" altLang="ru-RU" sz="1600" dirty="0" err="1">
                <a:latin typeface="Tahoma" panose="020B0604030504040204" pitchFamily="34" charset="0"/>
              </a:rPr>
              <a:t>v</a:t>
            </a:r>
            <a:r>
              <a:rPr lang="en-US" altLang="ru-RU" sz="1600" baseline="-25000" dirty="0" err="1">
                <a:latin typeface="Tahoma" panose="020B0604030504040204" pitchFamily="34" charset="0"/>
              </a:rPr>
              <a:t>V</a:t>
            </a:r>
            <a:r>
              <a:rPr lang="en-US" altLang="ru-RU" sz="1600" dirty="0">
                <a:latin typeface="Tahoma" panose="020B0604030504040204" pitchFamily="34" charset="0"/>
              </a:rPr>
              <a:t>}</a:t>
            </a:r>
          </a:p>
          <a:p>
            <a:pPr>
              <a:lnSpc>
                <a:spcPct val="90000"/>
              </a:lnSpc>
            </a:pPr>
            <a:r>
              <a:rPr lang="en-US" altLang="ru-RU" sz="1600" dirty="0">
                <a:latin typeface="Tahoma" panose="020B0604030504040204" pitchFamily="34" charset="0"/>
              </a:rPr>
              <a:t>Transition probabilities</a:t>
            </a:r>
          </a:p>
          <a:p>
            <a:pPr lvl="1">
              <a:lnSpc>
                <a:spcPct val="90000"/>
              </a:lnSpc>
            </a:pPr>
            <a:r>
              <a:rPr lang="en-US" altLang="ru-RU" sz="1600" dirty="0">
                <a:latin typeface="Times New Roman" panose="02020603050405020304" pitchFamily="18" charset="0"/>
              </a:rPr>
              <a:t>Transition probability matrix A = {</a:t>
            </a:r>
            <a:r>
              <a:rPr lang="en-US" altLang="ru-RU" sz="1600" dirty="0" err="1">
                <a:latin typeface="Times New Roman" panose="02020603050405020304" pitchFamily="18" charset="0"/>
              </a:rPr>
              <a:t>a</a:t>
            </a:r>
            <a:r>
              <a:rPr lang="en-US" altLang="ru-RU" sz="1600" baseline="-25000" dirty="0" err="1">
                <a:latin typeface="Times New Roman" panose="02020603050405020304" pitchFamily="18" charset="0"/>
              </a:rPr>
              <a:t>ij</a:t>
            </a:r>
            <a:r>
              <a:rPr lang="en-US" altLang="ru-RU" sz="1600" dirty="0">
                <a:latin typeface="Times New Roman" panose="02020603050405020304" pitchFamily="18" charset="0"/>
              </a:rPr>
              <a:t>}</a:t>
            </a:r>
            <a:endParaRPr lang="en-US" altLang="ru-RU" sz="1600" dirty="0">
              <a:latin typeface="Tahoma" panose="020B0604030504040204" pitchFamily="34" charset="0"/>
            </a:endParaRPr>
          </a:p>
          <a:p>
            <a:pPr>
              <a:lnSpc>
                <a:spcPct val="90000"/>
              </a:lnSpc>
            </a:pPr>
            <a:endParaRPr lang="en-US" altLang="ru-RU" sz="1600" dirty="0">
              <a:latin typeface="Tahoma" panose="020B0604030504040204" pitchFamily="34" charset="0"/>
            </a:endParaRPr>
          </a:p>
          <a:p>
            <a:pPr>
              <a:lnSpc>
                <a:spcPct val="90000"/>
              </a:lnSpc>
            </a:pPr>
            <a:r>
              <a:rPr lang="en-US" altLang="ru-RU" sz="1600" dirty="0">
                <a:latin typeface="Tahoma" panose="020B0604030504040204" pitchFamily="34" charset="0"/>
              </a:rPr>
              <a:t>Observation likelihoods</a:t>
            </a:r>
          </a:p>
          <a:p>
            <a:pPr lvl="1">
              <a:lnSpc>
                <a:spcPct val="90000"/>
              </a:lnSpc>
            </a:pPr>
            <a:r>
              <a:rPr lang="en-US" altLang="ru-RU" sz="1600" dirty="0">
                <a:latin typeface="Times New Roman" panose="02020603050405020304" pitchFamily="18" charset="0"/>
              </a:rPr>
              <a:t>Output probability matrix B={b</a:t>
            </a:r>
            <a:r>
              <a:rPr lang="en-US" altLang="ru-RU" sz="1600" baseline="-25000" dirty="0">
                <a:latin typeface="Times New Roman" panose="02020603050405020304" pitchFamily="18" charset="0"/>
              </a:rPr>
              <a:t>i</a:t>
            </a:r>
            <a:r>
              <a:rPr lang="en-US" altLang="ru-RU" sz="1600" dirty="0">
                <a:latin typeface="Times New Roman" panose="02020603050405020304" pitchFamily="18" charset="0"/>
              </a:rPr>
              <a:t>(k)}</a:t>
            </a:r>
          </a:p>
          <a:p>
            <a:pPr>
              <a:lnSpc>
                <a:spcPct val="90000"/>
              </a:lnSpc>
            </a:pPr>
            <a:endParaRPr lang="en-US" altLang="ru-RU" sz="1600" dirty="0">
              <a:latin typeface="Times New Roman" panose="02020603050405020304" pitchFamily="18" charset="0"/>
              <a:sym typeface="Symbol" panose="05050102010706020507" pitchFamily="18" charset="2"/>
            </a:endParaRPr>
          </a:p>
          <a:p>
            <a:pPr>
              <a:lnSpc>
                <a:spcPct val="90000"/>
              </a:lnSpc>
            </a:pPr>
            <a:r>
              <a:rPr lang="en-US" altLang="ru-RU" sz="1600" dirty="0">
                <a:latin typeface="Tahoma" panose="020B0604030504040204" pitchFamily="34" charset="0"/>
              </a:rPr>
              <a:t>Special initial probability vector </a:t>
            </a:r>
            <a:r>
              <a:rPr lang="en-US" altLang="ru-RU" sz="1600" dirty="0">
                <a:latin typeface="Times New Roman" panose="02020603050405020304" pitchFamily="18" charset="0"/>
                <a:sym typeface="Symbol" panose="05050102010706020507" pitchFamily="18" charset="2"/>
              </a:rPr>
              <a:t></a:t>
            </a:r>
            <a:endParaRPr lang="en-US" altLang="ru-RU" sz="1600" dirty="0">
              <a:latin typeface="Tahoma" panose="020B0604030504040204" pitchFamily="34" charset="0"/>
            </a:endParaRPr>
          </a:p>
        </p:txBody>
      </p:sp>
      <p:graphicFrame>
        <p:nvGraphicFramePr>
          <p:cNvPr id="56325" name="Object 2">
            <a:extLst>
              <a:ext uri="{FF2B5EF4-FFF2-40B4-BE49-F238E27FC236}">
                <a16:creationId xmlns:a16="http://schemas.microsoft.com/office/drawing/2014/main" id="{8D3DEDAD-5B45-4F7F-90BF-D4D505EB9D94}"/>
              </a:ext>
            </a:extLst>
          </p:cNvPr>
          <p:cNvGraphicFramePr>
            <a:graphicFrameLocks noChangeAspect="1"/>
          </p:cNvGraphicFramePr>
          <p:nvPr>
            <p:extLst>
              <p:ext uri="{D42A27DB-BD31-4B8C-83A1-F6EECF244321}">
                <p14:modId xmlns:p14="http://schemas.microsoft.com/office/powerpoint/2010/main" val="1160777569"/>
              </p:ext>
            </p:extLst>
          </p:nvPr>
        </p:nvGraphicFramePr>
        <p:xfrm>
          <a:off x="3911600" y="5029200"/>
          <a:ext cx="2578100" cy="406400"/>
        </p:xfrm>
        <a:graphic>
          <a:graphicData uri="http://schemas.openxmlformats.org/presentationml/2006/ole">
            <mc:AlternateContent xmlns:mc="http://schemas.openxmlformats.org/markup-compatibility/2006">
              <mc:Choice xmlns:v="urn:schemas-microsoft-com:vml" Requires="v">
                <p:oleObj spid="_x0000_s2053" name="Equation" r:id="rId4" imgW="1130040" imgH="177480" progId="Equation.DSMT4">
                  <p:embed/>
                </p:oleObj>
              </mc:Choice>
              <mc:Fallback>
                <p:oleObj name="Equation" r:id="rId4" imgW="1130040" imgH="177480" progId="Equation.DSMT4">
                  <p:embed/>
                  <p:pic>
                    <p:nvPicPr>
                      <p:cNvPr id="56325" name="Object 2">
                        <a:extLst>
                          <a:ext uri="{FF2B5EF4-FFF2-40B4-BE49-F238E27FC236}">
                            <a16:creationId xmlns:a16="http://schemas.microsoft.com/office/drawing/2014/main" id="{8D3DEDAD-5B45-4F7F-90BF-D4D505EB9D94}"/>
                          </a:ext>
                        </a:extLst>
                      </p:cNvPr>
                      <p:cNvPicPr>
                        <a:picLocks noChangeAspect="1" noChangeArrowheads="1"/>
                      </p:cNvPicPr>
                      <p:nvPr/>
                    </p:nvPicPr>
                    <p:blipFill>
                      <a:blip r:embed="rId5"/>
                      <a:srcRect/>
                      <a:stretch>
                        <a:fillRect/>
                      </a:stretch>
                    </p:blipFill>
                    <p:spPr bwMode="auto">
                      <a:xfrm>
                        <a:off x="3911600" y="5029200"/>
                        <a:ext cx="2578100" cy="40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graphicFrame>
        <p:nvGraphicFramePr>
          <p:cNvPr id="56326" name="Object 3">
            <a:extLst>
              <a:ext uri="{FF2B5EF4-FFF2-40B4-BE49-F238E27FC236}">
                <a16:creationId xmlns:a16="http://schemas.microsoft.com/office/drawing/2014/main" id="{F462BC7B-D54A-4DFC-813C-0E9FAB12A65A}"/>
              </a:ext>
            </a:extLst>
          </p:cNvPr>
          <p:cNvGraphicFramePr>
            <a:graphicFrameLocks noChangeAspect="1"/>
          </p:cNvGraphicFramePr>
          <p:nvPr>
            <p:extLst>
              <p:ext uri="{D42A27DB-BD31-4B8C-83A1-F6EECF244321}">
                <p14:modId xmlns:p14="http://schemas.microsoft.com/office/powerpoint/2010/main" val="3616651848"/>
              </p:ext>
            </p:extLst>
          </p:nvPr>
        </p:nvGraphicFramePr>
        <p:xfrm>
          <a:off x="2714625" y="3133725"/>
          <a:ext cx="3868738" cy="436563"/>
        </p:xfrm>
        <a:graphic>
          <a:graphicData uri="http://schemas.openxmlformats.org/presentationml/2006/ole">
            <mc:AlternateContent xmlns:mc="http://schemas.openxmlformats.org/markup-compatibility/2006">
              <mc:Choice xmlns:v="urn:schemas-microsoft-com:vml" Requires="v">
                <p:oleObj spid="_x0000_s2054" name="Equation" r:id="rId6" imgW="1688760" imgH="190440" progId="Equation.DSMT4">
                  <p:embed/>
                </p:oleObj>
              </mc:Choice>
              <mc:Fallback>
                <p:oleObj name="Equation" r:id="rId6" imgW="1688760" imgH="190440" progId="Equation.DSMT4">
                  <p:embed/>
                  <p:pic>
                    <p:nvPicPr>
                      <p:cNvPr id="56326" name="Object 3">
                        <a:extLst>
                          <a:ext uri="{FF2B5EF4-FFF2-40B4-BE49-F238E27FC236}">
                            <a16:creationId xmlns:a16="http://schemas.microsoft.com/office/drawing/2014/main" id="{F462BC7B-D54A-4DFC-813C-0E9FAB12A65A}"/>
                          </a:ext>
                        </a:extLst>
                      </p:cNvPr>
                      <p:cNvPicPr>
                        <a:picLocks noChangeAspect="1" noChangeArrowheads="1"/>
                      </p:cNvPicPr>
                      <p:nvPr/>
                    </p:nvPicPr>
                    <p:blipFill>
                      <a:blip r:embed="rId7"/>
                      <a:srcRect/>
                      <a:stretch>
                        <a:fillRect/>
                      </a:stretch>
                    </p:blipFill>
                    <p:spPr bwMode="auto">
                      <a:xfrm>
                        <a:off x="2714625" y="3133725"/>
                        <a:ext cx="3868738" cy="436563"/>
                      </a:xfrm>
                      <a:prstGeom prst="rect">
                        <a:avLst/>
                      </a:prstGeom>
                      <a:noFill/>
                      <a:ln>
                        <a:noFill/>
                      </a:ln>
                      <a:effectLst/>
                    </p:spPr>
                  </p:pic>
                </p:oleObj>
              </mc:Fallback>
            </mc:AlternateContent>
          </a:graphicData>
        </a:graphic>
      </p:graphicFrame>
      <p:graphicFrame>
        <p:nvGraphicFramePr>
          <p:cNvPr id="56327" name="Object 4">
            <a:extLst>
              <a:ext uri="{FF2B5EF4-FFF2-40B4-BE49-F238E27FC236}">
                <a16:creationId xmlns:a16="http://schemas.microsoft.com/office/drawing/2014/main" id="{9A42E2CF-361E-40CD-89E3-3457F249D8F0}"/>
              </a:ext>
            </a:extLst>
          </p:cNvPr>
          <p:cNvGraphicFramePr>
            <a:graphicFrameLocks noChangeAspect="1"/>
          </p:cNvGraphicFramePr>
          <p:nvPr>
            <p:extLst>
              <p:ext uri="{D42A27DB-BD31-4B8C-83A1-F6EECF244321}">
                <p14:modId xmlns:p14="http://schemas.microsoft.com/office/powerpoint/2010/main" val="3646048110"/>
              </p:ext>
            </p:extLst>
          </p:nvPr>
        </p:nvGraphicFramePr>
        <p:xfrm>
          <a:off x="3314700" y="4217988"/>
          <a:ext cx="2784475" cy="409575"/>
        </p:xfrm>
        <a:graphic>
          <a:graphicData uri="http://schemas.openxmlformats.org/presentationml/2006/ole">
            <mc:AlternateContent xmlns:mc="http://schemas.openxmlformats.org/markup-compatibility/2006">
              <mc:Choice xmlns:v="urn:schemas-microsoft-com:vml" Requires="v">
                <p:oleObj spid="_x0000_s2055" name="Equation" r:id="rId8" imgW="1206360" imgH="177480" progId="Equation.DSMT4">
                  <p:embed/>
                </p:oleObj>
              </mc:Choice>
              <mc:Fallback>
                <p:oleObj name="Equation" r:id="rId8" imgW="1206360" imgH="177480" progId="Equation.DSMT4">
                  <p:embed/>
                  <p:pic>
                    <p:nvPicPr>
                      <p:cNvPr id="56327" name="Object 4">
                        <a:extLst>
                          <a:ext uri="{FF2B5EF4-FFF2-40B4-BE49-F238E27FC236}">
                            <a16:creationId xmlns:a16="http://schemas.microsoft.com/office/drawing/2014/main" id="{9A42E2CF-361E-40CD-89E3-3457F249D8F0}"/>
                          </a:ext>
                        </a:extLst>
                      </p:cNvPr>
                      <p:cNvPicPr>
                        <a:picLocks noChangeAspect="1" noChangeArrowheads="1"/>
                      </p:cNvPicPr>
                      <p:nvPr/>
                    </p:nvPicPr>
                    <p:blipFill>
                      <a:blip r:embed="rId9"/>
                      <a:srcRect/>
                      <a:stretch>
                        <a:fillRect/>
                      </a:stretch>
                    </p:blipFill>
                    <p:spPr bwMode="auto">
                      <a:xfrm>
                        <a:off x="3314700" y="4217988"/>
                        <a:ext cx="2784475"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56328" name="Rectangle 6">
            <a:extLst>
              <a:ext uri="{FF2B5EF4-FFF2-40B4-BE49-F238E27FC236}">
                <a16:creationId xmlns:a16="http://schemas.microsoft.com/office/drawing/2014/main" id="{5765FAEC-C400-4361-A01F-1CE97AD9B615}"/>
              </a:ext>
            </a:extLst>
          </p:cNvPr>
          <p:cNvSpPr>
            <a:spLocks noGrp="1" noChangeArrowheads="1"/>
          </p:cNvSpPr>
          <p:nvPr>
            <p:ph type="title"/>
          </p:nvPr>
        </p:nvSpPr>
        <p:spPr>
          <a:xfrm>
            <a:off x="1371600" y="685800"/>
            <a:ext cx="9601200" cy="736600"/>
          </a:xfrm>
        </p:spPr>
        <p:txBody>
          <a:bodyPr/>
          <a:lstStyle/>
          <a:p>
            <a:pPr algn="ctr"/>
            <a:r>
              <a:rPr lang="en-US" altLang="ru-RU" dirty="0">
                <a:solidFill>
                  <a:srgbClr val="00B050"/>
                </a:solidFill>
                <a:latin typeface="Verdana" panose="020B0604030504040204" pitchFamily="34" charset="0"/>
              </a:rPr>
              <a:t>Hidden Markov Models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Date Placeholder 3">
            <a:extLst>
              <a:ext uri="{FF2B5EF4-FFF2-40B4-BE49-F238E27FC236}">
                <a16:creationId xmlns:a16="http://schemas.microsoft.com/office/drawing/2014/main" id="{A6F9B63D-979B-42BF-9582-1054E77CB2DC}"/>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9E559355-56D4-4119-A7F3-39D31B57F5CE}"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58370" name="Footer Placeholder 4">
            <a:extLst>
              <a:ext uri="{FF2B5EF4-FFF2-40B4-BE49-F238E27FC236}">
                <a16:creationId xmlns:a16="http://schemas.microsoft.com/office/drawing/2014/main" id="{F949AC7A-28F1-4E8B-8ADA-1C4302DB5A59}"/>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58371" name="Slide Number Placeholder 5">
            <a:extLst>
              <a:ext uri="{FF2B5EF4-FFF2-40B4-BE49-F238E27FC236}">
                <a16:creationId xmlns:a16="http://schemas.microsoft.com/office/drawing/2014/main" id="{6107D402-BBEB-4EDC-A6DD-3CDF7A6924B8}"/>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A0AB1DBB-93D2-4D13-9416-5CC6ABACE927}" type="slidenum">
              <a:rPr lang="en-US" altLang="ru-RU" sz="1400">
                <a:solidFill>
                  <a:srgbClr val="590A0E"/>
                </a:solidFill>
                <a:latin typeface="Arial" panose="020B0604020202020204" pitchFamily="34" charset="0"/>
              </a:rPr>
              <a:pPr/>
              <a:t>27</a:t>
            </a:fld>
            <a:endParaRPr lang="en-US" altLang="ru-RU" sz="1400">
              <a:solidFill>
                <a:srgbClr val="590A0E"/>
              </a:solidFill>
              <a:latin typeface="Arial" panose="020B0604020202020204" pitchFamily="34" charset="0"/>
            </a:endParaRPr>
          </a:p>
        </p:txBody>
      </p:sp>
      <p:sp>
        <p:nvSpPr>
          <p:cNvPr id="58372" name="Rectangle 2">
            <a:extLst>
              <a:ext uri="{FF2B5EF4-FFF2-40B4-BE49-F238E27FC236}">
                <a16:creationId xmlns:a16="http://schemas.microsoft.com/office/drawing/2014/main" id="{F1010C67-F44B-4F61-AE7F-100452682484}"/>
              </a:ext>
            </a:extLst>
          </p:cNvPr>
          <p:cNvSpPr>
            <a:spLocks noGrp="1" noChangeArrowheads="1"/>
          </p:cNvSpPr>
          <p:nvPr>
            <p:ph type="title"/>
          </p:nvPr>
        </p:nvSpPr>
        <p:spPr>
          <a:xfrm>
            <a:off x="1371600" y="685800"/>
            <a:ext cx="9601200" cy="715161"/>
          </a:xfrm>
        </p:spPr>
        <p:txBody>
          <a:bodyPr/>
          <a:lstStyle/>
          <a:p>
            <a:pPr algn="ctr"/>
            <a:r>
              <a:rPr lang="en-US" altLang="ru-RU" dirty="0">
                <a:solidFill>
                  <a:srgbClr val="00B050"/>
                </a:solidFill>
                <a:latin typeface="Verdana" panose="020B0604030504040204" pitchFamily="34" charset="0"/>
              </a:rPr>
              <a:t>Eisner Task</a:t>
            </a:r>
          </a:p>
        </p:txBody>
      </p:sp>
      <p:sp>
        <p:nvSpPr>
          <p:cNvPr id="58373" name="Rectangle 3">
            <a:extLst>
              <a:ext uri="{FF2B5EF4-FFF2-40B4-BE49-F238E27FC236}">
                <a16:creationId xmlns:a16="http://schemas.microsoft.com/office/drawing/2014/main" id="{A69126CB-3F28-47B9-A58C-898191F2C748}"/>
              </a:ext>
            </a:extLst>
          </p:cNvPr>
          <p:cNvSpPr>
            <a:spLocks noGrp="1" noChangeArrowheads="1"/>
          </p:cNvSpPr>
          <p:nvPr>
            <p:ph type="body" idx="1"/>
          </p:nvPr>
        </p:nvSpPr>
        <p:spPr/>
        <p:txBody>
          <a:bodyPr/>
          <a:lstStyle/>
          <a:p>
            <a:r>
              <a:rPr lang="en-US" altLang="ru-RU">
                <a:latin typeface="Tahoma" panose="020B0604030504040204" pitchFamily="34" charset="0"/>
              </a:rPr>
              <a:t>Given</a:t>
            </a:r>
          </a:p>
          <a:p>
            <a:pPr lvl="1"/>
            <a:r>
              <a:rPr lang="en-US" altLang="ru-RU">
                <a:latin typeface="Tahoma" panose="020B0604030504040204" pitchFamily="34" charset="0"/>
              </a:rPr>
              <a:t>Ice Cream Observation Sequence: 1,2,3,2,2,2,3…</a:t>
            </a:r>
          </a:p>
          <a:p>
            <a:r>
              <a:rPr lang="en-US" altLang="ru-RU">
                <a:latin typeface="Tahoma" panose="020B0604030504040204" pitchFamily="34" charset="0"/>
              </a:rPr>
              <a:t>Produce:</a:t>
            </a:r>
          </a:p>
          <a:p>
            <a:pPr lvl="1"/>
            <a:r>
              <a:rPr lang="en-US" altLang="ru-RU">
                <a:latin typeface="Tahoma" panose="020B0604030504040204" pitchFamily="34" charset="0"/>
              </a:rPr>
              <a:t>Weather Sequence: H,C,H,H,H,C…</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Date Placeholder 3">
            <a:extLst>
              <a:ext uri="{FF2B5EF4-FFF2-40B4-BE49-F238E27FC236}">
                <a16:creationId xmlns:a16="http://schemas.microsoft.com/office/drawing/2014/main" id="{77220799-D35E-4AA2-B813-D9634CF51E84}"/>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E79D83BA-ADED-4D85-846A-E597364B1458}"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60418" name="Footer Placeholder 4">
            <a:extLst>
              <a:ext uri="{FF2B5EF4-FFF2-40B4-BE49-F238E27FC236}">
                <a16:creationId xmlns:a16="http://schemas.microsoft.com/office/drawing/2014/main" id="{C24CDB2F-1304-4238-BBCF-521C443EAE3B}"/>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60419" name="Slide Number Placeholder 5">
            <a:extLst>
              <a:ext uri="{FF2B5EF4-FFF2-40B4-BE49-F238E27FC236}">
                <a16:creationId xmlns:a16="http://schemas.microsoft.com/office/drawing/2014/main" id="{55AC56FC-0BBC-4708-939F-4A371651B094}"/>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A518F829-4717-4D5B-ADDC-3C8D30C27FF6}" type="slidenum">
              <a:rPr lang="en-US" altLang="ru-RU" sz="1400">
                <a:solidFill>
                  <a:srgbClr val="590A0E"/>
                </a:solidFill>
                <a:latin typeface="Arial" panose="020B0604020202020204" pitchFamily="34" charset="0"/>
              </a:rPr>
              <a:pPr/>
              <a:t>28</a:t>
            </a:fld>
            <a:endParaRPr lang="en-US" altLang="ru-RU" sz="1400">
              <a:solidFill>
                <a:srgbClr val="590A0E"/>
              </a:solidFill>
              <a:latin typeface="Arial" panose="020B0604020202020204" pitchFamily="34" charset="0"/>
            </a:endParaRPr>
          </a:p>
        </p:txBody>
      </p:sp>
      <p:sp>
        <p:nvSpPr>
          <p:cNvPr id="60420" name="Rectangle 2">
            <a:extLst>
              <a:ext uri="{FF2B5EF4-FFF2-40B4-BE49-F238E27FC236}">
                <a16:creationId xmlns:a16="http://schemas.microsoft.com/office/drawing/2014/main" id="{3A996AF3-CD37-4691-98A3-5F20AFAB6C20}"/>
              </a:ext>
            </a:extLst>
          </p:cNvPr>
          <p:cNvSpPr>
            <a:spLocks noGrp="1" noChangeArrowheads="1"/>
          </p:cNvSpPr>
          <p:nvPr>
            <p:ph type="title"/>
          </p:nvPr>
        </p:nvSpPr>
        <p:spPr>
          <a:xfrm>
            <a:off x="1371600" y="685800"/>
            <a:ext cx="9601200" cy="891330"/>
          </a:xfrm>
        </p:spPr>
        <p:txBody>
          <a:bodyPr/>
          <a:lstStyle/>
          <a:p>
            <a:pPr algn="ctr"/>
            <a:r>
              <a:rPr lang="en-US" altLang="ru-RU" dirty="0">
                <a:solidFill>
                  <a:srgbClr val="00B050"/>
                </a:solidFill>
                <a:latin typeface="Verdana" panose="020B0604030504040204" pitchFamily="34" charset="0"/>
              </a:rPr>
              <a:t>HMM for Ice Cream</a:t>
            </a:r>
          </a:p>
        </p:txBody>
      </p:sp>
      <p:pic>
        <p:nvPicPr>
          <p:cNvPr id="60421" name="Picture 4" descr="hmmweather">
            <a:extLst>
              <a:ext uri="{FF2B5EF4-FFF2-40B4-BE49-F238E27FC236}">
                <a16:creationId xmlns:a16="http://schemas.microsoft.com/office/drawing/2014/main" id="{596AFAB6-3445-4E70-B2BC-358BAE8588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1" y="2209800"/>
            <a:ext cx="6913563" cy="330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3">
            <a:extLst>
              <a:ext uri="{FF2B5EF4-FFF2-40B4-BE49-F238E27FC236}">
                <a16:creationId xmlns:a16="http://schemas.microsoft.com/office/drawing/2014/main" id="{58A9880D-9520-4258-8D55-5D6A7B3A0778}"/>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C72B8092-B100-40F4-80D7-AB9AE341444A}"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62466" name="Footer Placeholder 4">
            <a:extLst>
              <a:ext uri="{FF2B5EF4-FFF2-40B4-BE49-F238E27FC236}">
                <a16:creationId xmlns:a16="http://schemas.microsoft.com/office/drawing/2014/main" id="{8443F829-5BAC-4C94-8694-ECC6EBA8544A}"/>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62467" name="Slide Number Placeholder 5">
            <a:extLst>
              <a:ext uri="{FF2B5EF4-FFF2-40B4-BE49-F238E27FC236}">
                <a16:creationId xmlns:a16="http://schemas.microsoft.com/office/drawing/2014/main" id="{F2196082-2F27-43A1-91ED-AFB928EB8055}"/>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BA5E0FBE-9C2D-4469-A326-D430944E004C}" type="slidenum">
              <a:rPr lang="en-US" altLang="ru-RU" sz="1400">
                <a:solidFill>
                  <a:srgbClr val="590A0E"/>
                </a:solidFill>
                <a:latin typeface="Arial" panose="020B0604020202020204" pitchFamily="34" charset="0"/>
              </a:rPr>
              <a:pPr/>
              <a:t>29</a:t>
            </a:fld>
            <a:endParaRPr lang="en-US" altLang="ru-RU" sz="1400">
              <a:solidFill>
                <a:srgbClr val="590A0E"/>
              </a:solidFill>
              <a:latin typeface="Arial" panose="020B0604020202020204" pitchFamily="34" charset="0"/>
            </a:endParaRPr>
          </a:p>
        </p:txBody>
      </p:sp>
      <p:sp>
        <p:nvSpPr>
          <p:cNvPr id="62468" name="Rectangle 2">
            <a:extLst>
              <a:ext uri="{FF2B5EF4-FFF2-40B4-BE49-F238E27FC236}">
                <a16:creationId xmlns:a16="http://schemas.microsoft.com/office/drawing/2014/main" id="{46660A5E-93B1-4FA5-8B48-78108EC187DB}"/>
              </a:ext>
            </a:extLst>
          </p:cNvPr>
          <p:cNvSpPr>
            <a:spLocks noGrp="1" noChangeArrowheads="1"/>
          </p:cNvSpPr>
          <p:nvPr>
            <p:ph type="title"/>
          </p:nvPr>
        </p:nvSpPr>
        <p:spPr>
          <a:xfrm>
            <a:off x="1524000" y="587228"/>
            <a:ext cx="9144000" cy="784371"/>
          </a:xfrm>
        </p:spPr>
        <p:txBody>
          <a:bodyPr/>
          <a:lstStyle/>
          <a:p>
            <a:pPr algn="ctr"/>
            <a:r>
              <a:rPr lang="en-US" altLang="ru-RU" sz="3600" dirty="0">
                <a:solidFill>
                  <a:srgbClr val="00B050"/>
                </a:solidFill>
                <a:latin typeface="Verdana" panose="020B0604030504040204" pitchFamily="34" charset="0"/>
              </a:rPr>
              <a:t>Transition Probabilities</a:t>
            </a:r>
          </a:p>
        </p:txBody>
      </p:sp>
      <p:pic>
        <p:nvPicPr>
          <p:cNvPr id="62469" name="Picture 4" descr="hmmtagger1">
            <a:extLst>
              <a:ext uri="{FF2B5EF4-FFF2-40B4-BE49-F238E27FC236}">
                <a16:creationId xmlns:a16="http://schemas.microsoft.com/office/drawing/2014/main" id="{340ECAC4-2DA0-4A07-99A9-BADC5DD3FC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752601"/>
            <a:ext cx="7265988" cy="417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a:extLst>
              <a:ext uri="{FF2B5EF4-FFF2-40B4-BE49-F238E27FC236}">
                <a16:creationId xmlns:a16="http://schemas.microsoft.com/office/drawing/2014/main" id="{3282926F-375D-4ED5-948D-0CA6DB3E1DBE}"/>
              </a:ext>
            </a:extLst>
          </p:cNvPr>
          <p:cNvSpPr>
            <a:spLocks noGrp="1" noChangeArrowheads="1"/>
          </p:cNvSpPr>
          <p:nvPr>
            <p:ph type="title"/>
          </p:nvPr>
        </p:nvSpPr>
        <p:spPr>
          <a:xfrm>
            <a:off x="1752600" y="476249"/>
            <a:ext cx="8153400" cy="664653"/>
          </a:xfrm>
        </p:spPr>
        <p:txBody>
          <a:bodyPr>
            <a:normAutofit fontScale="90000"/>
          </a:bodyPr>
          <a:lstStyle/>
          <a:p>
            <a:pPr algn="ctr"/>
            <a:r>
              <a:rPr lang="en-US" altLang="ru-RU" dirty="0">
                <a:solidFill>
                  <a:srgbClr val="00B050"/>
                </a:solidFill>
              </a:rPr>
              <a:t>An Example</a:t>
            </a:r>
          </a:p>
        </p:txBody>
      </p:sp>
      <p:sp>
        <p:nvSpPr>
          <p:cNvPr id="7170" name="Text Box 3">
            <a:extLst>
              <a:ext uri="{FF2B5EF4-FFF2-40B4-BE49-F238E27FC236}">
                <a16:creationId xmlns:a16="http://schemas.microsoft.com/office/drawing/2014/main" id="{3EEEC079-2E7F-49DC-8052-8C0847F01575}"/>
              </a:ext>
            </a:extLst>
          </p:cNvPr>
          <p:cNvSpPr txBox="1">
            <a:spLocks noChangeArrowheads="1"/>
          </p:cNvSpPr>
          <p:nvPr/>
        </p:nvSpPr>
        <p:spPr bwMode="auto">
          <a:xfrm>
            <a:off x="5813426" y="2730500"/>
            <a:ext cx="901209"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r>
              <a:rPr lang="en-US" altLang="ru-RU">
                <a:latin typeface="Times New Roman" panose="02020603050405020304" pitchFamily="18" charset="0"/>
              </a:rPr>
              <a:t>the</a:t>
            </a:r>
          </a:p>
          <a:p>
            <a:pPr eaLnBrk="1" hangingPunct="1"/>
            <a:r>
              <a:rPr lang="en-US" altLang="ru-RU">
                <a:latin typeface="Times New Roman" panose="02020603050405020304" pitchFamily="18" charset="0"/>
              </a:rPr>
              <a:t>girl</a:t>
            </a:r>
          </a:p>
          <a:p>
            <a:pPr eaLnBrk="1" hangingPunct="1"/>
            <a:r>
              <a:rPr lang="en-US" altLang="ru-RU">
                <a:latin typeface="Times New Roman" panose="02020603050405020304" pitchFamily="18" charset="0"/>
              </a:rPr>
              <a:t>kiss</a:t>
            </a:r>
          </a:p>
          <a:p>
            <a:pPr eaLnBrk="1" hangingPunct="1"/>
            <a:r>
              <a:rPr lang="en-US" altLang="ru-RU">
                <a:latin typeface="Times New Roman" panose="02020603050405020304" pitchFamily="18" charset="0"/>
              </a:rPr>
              <a:t>the</a:t>
            </a:r>
          </a:p>
          <a:p>
            <a:pPr eaLnBrk="1" hangingPunct="1"/>
            <a:r>
              <a:rPr lang="en-US" altLang="ru-RU">
                <a:latin typeface="Times New Roman" panose="02020603050405020304" pitchFamily="18" charset="0"/>
              </a:rPr>
              <a:t>boy</a:t>
            </a:r>
          </a:p>
          <a:p>
            <a:pPr eaLnBrk="1" hangingPunct="1"/>
            <a:r>
              <a:rPr lang="en-US" altLang="ru-RU">
                <a:latin typeface="Times New Roman" panose="02020603050405020304" pitchFamily="18" charset="0"/>
              </a:rPr>
              <a:t>on</a:t>
            </a:r>
          </a:p>
          <a:p>
            <a:pPr eaLnBrk="1" hangingPunct="1"/>
            <a:r>
              <a:rPr lang="en-US" altLang="ru-RU">
                <a:latin typeface="Times New Roman" panose="02020603050405020304" pitchFamily="18" charset="0"/>
              </a:rPr>
              <a:t>the</a:t>
            </a:r>
          </a:p>
          <a:p>
            <a:pPr eaLnBrk="1" hangingPunct="1"/>
            <a:r>
              <a:rPr lang="en-US" altLang="ru-RU">
                <a:latin typeface="Times New Roman" panose="02020603050405020304" pitchFamily="18" charset="0"/>
              </a:rPr>
              <a:t>cheek</a:t>
            </a:r>
          </a:p>
        </p:txBody>
      </p:sp>
      <p:sp>
        <p:nvSpPr>
          <p:cNvPr id="7171" name="Text Box 4">
            <a:extLst>
              <a:ext uri="{FF2B5EF4-FFF2-40B4-BE49-F238E27FC236}">
                <a16:creationId xmlns:a16="http://schemas.microsoft.com/office/drawing/2014/main" id="{03BF2192-87B7-4422-9E3D-1A329FB33BFD}"/>
              </a:ext>
            </a:extLst>
          </p:cNvPr>
          <p:cNvSpPr txBox="1">
            <a:spLocks noChangeArrowheads="1"/>
          </p:cNvSpPr>
          <p:nvPr/>
        </p:nvSpPr>
        <p:spPr bwMode="auto">
          <a:xfrm>
            <a:off x="5643563" y="1943101"/>
            <a:ext cx="1187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r>
              <a:rPr lang="en-US" altLang="ru-RU" sz="2000" b="1">
                <a:latin typeface="Times New Roman" panose="02020603050405020304" pitchFamily="18" charset="0"/>
              </a:rPr>
              <a:t>LEMMA</a:t>
            </a:r>
          </a:p>
        </p:txBody>
      </p:sp>
      <p:sp>
        <p:nvSpPr>
          <p:cNvPr id="7172" name="Text Box 5">
            <a:extLst>
              <a:ext uri="{FF2B5EF4-FFF2-40B4-BE49-F238E27FC236}">
                <a16:creationId xmlns:a16="http://schemas.microsoft.com/office/drawing/2014/main" id="{1B379E89-186C-41ED-A144-BF9947343B81}"/>
              </a:ext>
            </a:extLst>
          </p:cNvPr>
          <p:cNvSpPr txBox="1">
            <a:spLocks noChangeArrowheads="1"/>
          </p:cNvSpPr>
          <p:nvPr/>
        </p:nvSpPr>
        <p:spPr bwMode="auto">
          <a:xfrm>
            <a:off x="7646988" y="1943101"/>
            <a:ext cx="735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r>
              <a:rPr lang="en-US" altLang="ru-RU" sz="2000" b="1">
                <a:latin typeface="Times New Roman" panose="02020603050405020304" pitchFamily="18" charset="0"/>
              </a:rPr>
              <a:t>TAG</a:t>
            </a:r>
          </a:p>
        </p:txBody>
      </p:sp>
      <p:sp>
        <p:nvSpPr>
          <p:cNvPr id="7173" name="Text Box 6">
            <a:extLst>
              <a:ext uri="{FF2B5EF4-FFF2-40B4-BE49-F238E27FC236}">
                <a16:creationId xmlns:a16="http://schemas.microsoft.com/office/drawing/2014/main" id="{EFCFE3BB-C9AA-4B91-A3C0-9D287687DF2A}"/>
              </a:ext>
            </a:extLst>
          </p:cNvPr>
          <p:cNvSpPr txBox="1">
            <a:spLocks noChangeArrowheads="1"/>
          </p:cNvSpPr>
          <p:nvPr/>
        </p:nvSpPr>
        <p:spPr bwMode="auto">
          <a:xfrm>
            <a:off x="7543800" y="2730500"/>
            <a:ext cx="1305742"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r>
              <a:rPr lang="en-US" altLang="ru-RU">
                <a:latin typeface="Times New Roman" panose="02020603050405020304" pitchFamily="18" charset="0"/>
              </a:rPr>
              <a:t>+DET</a:t>
            </a:r>
          </a:p>
          <a:p>
            <a:pPr eaLnBrk="1" hangingPunct="1"/>
            <a:r>
              <a:rPr lang="en-US" altLang="ru-RU">
                <a:latin typeface="Times New Roman" panose="02020603050405020304" pitchFamily="18" charset="0"/>
              </a:rPr>
              <a:t>+NOUN</a:t>
            </a:r>
          </a:p>
          <a:p>
            <a:pPr eaLnBrk="1" hangingPunct="1"/>
            <a:r>
              <a:rPr lang="en-US" altLang="ru-RU">
                <a:latin typeface="Times New Roman" panose="02020603050405020304" pitchFamily="18" charset="0"/>
              </a:rPr>
              <a:t>+VPAST</a:t>
            </a:r>
          </a:p>
          <a:p>
            <a:pPr eaLnBrk="1" hangingPunct="1"/>
            <a:r>
              <a:rPr lang="en-US" altLang="ru-RU">
                <a:latin typeface="Times New Roman" panose="02020603050405020304" pitchFamily="18" charset="0"/>
              </a:rPr>
              <a:t>+DET</a:t>
            </a:r>
          </a:p>
          <a:p>
            <a:pPr eaLnBrk="1" hangingPunct="1"/>
            <a:r>
              <a:rPr lang="en-US" altLang="ru-RU">
                <a:latin typeface="Times New Roman" panose="02020603050405020304" pitchFamily="18" charset="0"/>
              </a:rPr>
              <a:t>+NOUN</a:t>
            </a:r>
          </a:p>
          <a:p>
            <a:pPr eaLnBrk="1" hangingPunct="1"/>
            <a:r>
              <a:rPr lang="en-US" altLang="ru-RU">
                <a:latin typeface="Times New Roman" panose="02020603050405020304" pitchFamily="18" charset="0"/>
              </a:rPr>
              <a:t>+PREP</a:t>
            </a:r>
          </a:p>
          <a:p>
            <a:pPr eaLnBrk="1" hangingPunct="1"/>
            <a:r>
              <a:rPr lang="en-US" altLang="ru-RU">
                <a:latin typeface="Times New Roman" panose="02020603050405020304" pitchFamily="18" charset="0"/>
              </a:rPr>
              <a:t>+DET</a:t>
            </a:r>
          </a:p>
          <a:p>
            <a:pPr eaLnBrk="1" hangingPunct="1"/>
            <a:r>
              <a:rPr lang="en-US" altLang="ru-RU">
                <a:latin typeface="Times New Roman" panose="02020603050405020304" pitchFamily="18" charset="0"/>
              </a:rPr>
              <a:t>+NOUN</a:t>
            </a:r>
          </a:p>
        </p:txBody>
      </p:sp>
      <p:sp>
        <p:nvSpPr>
          <p:cNvPr id="7174" name="Text Box 7">
            <a:extLst>
              <a:ext uri="{FF2B5EF4-FFF2-40B4-BE49-F238E27FC236}">
                <a16:creationId xmlns:a16="http://schemas.microsoft.com/office/drawing/2014/main" id="{D218288E-BAC8-4228-ACD6-4AA085968343}"/>
              </a:ext>
            </a:extLst>
          </p:cNvPr>
          <p:cNvSpPr txBox="1">
            <a:spLocks noChangeArrowheads="1"/>
          </p:cNvSpPr>
          <p:nvPr/>
        </p:nvSpPr>
        <p:spPr bwMode="auto">
          <a:xfrm>
            <a:off x="3800476" y="2730500"/>
            <a:ext cx="954107"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r>
              <a:rPr lang="en-US" altLang="ru-RU">
                <a:latin typeface="Times New Roman" panose="02020603050405020304" pitchFamily="18" charset="0"/>
              </a:rPr>
              <a:t>the</a:t>
            </a:r>
          </a:p>
          <a:p>
            <a:pPr eaLnBrk="1" hangingPunct="1"/>
            <a:r>
              <a:rPr lang="en-US" altLang="ru-RU">
                <a:latin typeface="Times New Roman" panose="02020603050405020304" pitchFamily="18" charset="0"/>
              </a:rPr>
              <a:t>girl</a:t>
            </a:r>
          </a:p>
          <a:p>
            <a:pPr eaLnBrk="1" hangingPunct="1"/>
            <a:r>
              <a:rPr lang="en-US" altLang="ru-RU">
                <a:latin typeface="Times New Roman" panose="02020603050405020304" pitchFamily="18" charset="0"/>
              </a:rPr>
              <a:t>kissed</a:t>
            </a:r>
          </a:p>
          <a:p>
            <a:pPr eaLnBrk="1" hangingPunct="1"/>
            <a:r>
              <a:rPr lang="en-US" altLang="ru-RU">
                <a:latin typeface="Times New Roman" panose="02020603050405020304" pitchFamily="18" charset="0"/>
              </a:rPr>
              <a:t>the</a:t>
            </a:r>
          </a:p>
          <a:p>
            <a:pPr eaLnBrk="1" hangingPunct="1"/>
            <a:r>
              <a:rPr lang="en-US" altLang="ru-RU">
                <a:latin typeface="Times New Roman" panose="02020603050405020304" pitchFamily="18" charset="0"/>
              </a:rPr>
              <a:t>boy</a:t>
            </a:r>
          </a:p>
          <a:p>
            <a:pPr eaLnBrk="1" hangingPunct="1"/>
            <a:r>
              <a:rPr lang="en-US" altLang="ru-RU">
                <a:latin typeface="Times New Roman" panose="02020603050405020304" pitchFamily="18" charset="0"/>
              </a:rPr>
              <a:t>on</a:t>
            </a:r>
          </a:p>
          <a:p>
            <a:pPr eaLnBrk="1" hangingPunct="1"/>
            <a:r>
              <a:rPr lang="en-US" altLang="ru-RU">
                <a:latin typeface="Times New Roman" panose="02020603050405020304" pitchFamily="18" charset="0"/>
              </a:rPr>
              <a:t>the</a:t>
            </a:r>
          </a:p>
          <a:p>
            <a:pPr eaLnBrk="1" hangingPunct="1"/>
            <a:r>
              <a:rPr lang="en-US" altLang="ru-RU">
                <a:latin typeface="Times New Roman" panose="02020603050405020304" pitchFamily="18" charset="0"/>
              </a:rPr>
              <a:t>cheek</a:t>
            </a:r>
          </a:p>
        </p:txBody>
      </p:sp>
      <p:sp>
        <p:nvSpPr>
          <p:cNvPr id="7175" name="Text Box 8">
            <a:extLst>
              <a:ext uri="{FF2B5EF4-FFF2-40B4-BE49-F238E27FC236}">
                <a16:creationId xmlns:a16="http://schemas.microsoft.com/office/drawing/2014/main" id="{EF4A2001-F0A0-4424-B15E-F67D8474E09A}"/>
              </a:ext>
            </a:extLst>
          </p:cNvPr>
          <p:cNvSpPr txBox="1">
            <a:spLocks noChangeArrowheads="1"/>
          </p:cNvSpPr>
          <p:nvPr/>
        </p:nvSpPr>
        <p:spPr bwMode="auto">
          <a:xfrm>
            <a:off x="3630613" y="1943101"/>
            <a:ext cx="1003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r>
              <a:rPr lang="en-US" altLang="ru-RU" sz="2000" b="1">
                <a:latin typeface="Times New Roman" panose="02020603050405020304" pitchFamily="18" charset="0"/>
              </a:rPr>
              <a:t>WORD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Date Placeholder 3">
            <a:extLst>
              <a:ext uri="{FF2B5EF4-FFF2-40B4-BE49-F238E27FC236}">
                <a16:creationId xmlns:a16="http://schemas.microsoft.com/office/drawing/2014/main" id="{828F616C-9FE9-45CF-9442-36C4FD38DFBD}"/>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211F5187-FEC0-4CDA-A0DD-10BC5E2049ED}"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64514" name="Footer Placeholder 4">
            <a:extLst>
              <a:ext uri="{FF2B5EF4-FFF2-40B4-BE49-F238E27FC236}">
                <a16:creationId xmlns:a16="http://schemas.microsoft.com/office/drawing/2014/main" id="{C6F82B3B-2C0F-406E-AFD3-20E132DBA95D}"/>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64515" name="Slide Number Placeholder 5">
            <a:extLst>
              <a:ext uri="{FF2B5EF4-FFF2-40B4-BE49-F238E27FC236}">
                <a16:creationId xmlns:a16="http://schemas.microsoft.com/office/drawing/2014/main" id="{476D409A-4C9B-467F-A97D-41B561312222}"/>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C874A27B-B39E-476F-8DA6-06A9FEE59D37}" type="slidenum">
              <a:rPr lang="en-US" altLang="ru-RU" sz="1400">
                <a:solidFill>
                  <a:srgbClr val="590A0E"/>
                </a:solidFill>
                <a:latin typeface="Arial" panose="020B0604020202020204" pitchFamily="34" charset="0"/>
              </a:rPr>
              <a:pPr/>
              <a:t>30</a:t>
            </a:fld>
            <a:endParaRPr lang="en-US" altLang="ru-RU" sz="1400">
              <a:solidFill>
                <a:srgbClr val="590A0E"/>
              </a:solidFill>
              <a:latin typeface="Arial" panose="020B0604020202020204" pitchFamily="34" charset="0"/>
            </a:endParaRPr>
          </a:p>
        </p:txBody>
      </p:sp>
      <p:sp>
        <p:nvSpPr>
          <p:cNvPr id="64516" name="Rectangle 2">
            <a:extLst>
              <a:ext uri="{FF2B5EF4-FFF2-40B4-BE49-F238E27FC236}">
                <a16:creationId xmlns:a16="http://schemas.microsoft.com/office/drawing/2014/main" id="{746E1192-2E7E-4850-8741-2ACB462E8660}"/>
              </a:ext>
            </a:extLst>
          </p:cNvPr>
          <p:cNvSpPr>
            <a:spLocks noGrp="1" noChangeArrowheads="1"/>
          </p:cNvSpPr>
          <p:nvPr>
            <p:ph type="title"/>
          </p:nvPr>
        </p:nvSpPr>
        <p:spPr>
          <a:xfrm>
            <a:off x="1933663" y="459298"/>
            <a:ext cx="9601200" cy="612777"/>
          </a:xfrm>
        </p:spPr>
        <p:txBody>
          <a:bodyPr>
            <a:normAutofit fontScale="90000"/>
          </a:bodyPr>
          <a:lstStyle/>
          <a:p>
            <a:pPr algn="ctr"/>
            <a:r>
              <a:rPr lang="en-US" altLang="ru-RU" dirty="0">
                <a:solidFill>
                  <a:srgbClr val="00B050"/>
                </a:solidFill>
                <a:latin typeface="Verdana" panose="020B0604030504040204" pitchFamily="34" charset="0"/>
              </a:rPr>
              <a:t>Observation Likelihoods</a:t>
            </a:r>
          </a:p>
        </p:txBody>
      </p:sp>
      <p:pic>
        <p:nvPicPr>
          <p:cNvPr id="64517" name="Picture 4" descr="hmmtagger2">
            <a:extLst>
              <a:ext uri="{FF2B5EF4-FFF2-40B4-BE49-F238E27FC236}">
                <a16:creationId xmlns:a16="http://schemas.microsoft.com/office/drawing/2014/main" id="{7EAA9B1C-8481-4B27-BFF5-0949A17E4C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1" y="1524001"/>
            <a:ext cx="7540625" cy="510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3">
            <a:extLst>
              <a:ext uri="{FF2B5EF4-FFF2-40B4-BE49-F238E27FC236}">
                <a16:creationId xmlns:a16="http://schemas.microsoft.com/office/drawing/2014/main" id="{F0691417-05EF-4B92-BDA8-EEEE37297FC4}"/>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057D9B33-91B4-4F0F-9C71-775281F324D6}"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66562" name="Footer Placeholder 4">
            <a:extLst>
              <a:ext uri="{FF2B5EF4-FFF2-40B4-BE49-F238E27FC236}">
                <a16:creationId xmlns:a16="http://schemas.microsoft.com/office/drawing/2014/main" id="{2394706A-5141-4203-8B90-1F446EA24BF8}"/>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66563" name="Slide Number Placeholder 5">
            <a:extLst>
              <a:ext uri="{FF2B5EF4-FFF2-40B4-BE49-F238E27FC236}">
                <a16:creationId xmlns:a16="http://schemas.microsoft.com/office/drawing/2014/main" id="{9C3009C7-B020-4EE5-BD4D-03E45BE44173}"/>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E42E3CD6-7AA4-4A82-93EC-D0CBC27DFE14}" type="slidenum">
              <a:rPr lang="en-US" altLang="ru-RU" sz="1400">
                <a:solidFill>
                  <a:srgbClr val="590A0E"/>
                </a:solidFill>
                <a:latin typeface="Arial" panose="020B0604020202020204" pitchFamily="34" charset="0"/>
              </a:rPr>
              <a:pPr/>
              <a:t>31</a:t>
            </a:fld>
            <a:endParaRPr lang="en-US" altLang="ru-RU" sz="1400">
              <a:solidFill>
                <a:srgbClr val="590A0E"/>
              </a:solidFill>
              <a:latin typeface="Arial" panose="020B0604020202020204" pitchFamily="34" charset="0"/>
            </a:endParaRPr>
          </a:p>
        </p:txBody>
      </p:sp>
      <p:sp>
        <p:nvSpPr>
          <p:cNvPr id="66564" name="Rectangle 2">
            <a:extLst>
              <a:ext uri="{FF2B5EF4-FFF2-40B4-BE49-F238E27FC236}">
                <a16:creationId xmlns:a16="http://schemas.microsoft.com/office/drawing/2014/main" id="{AA521FBE-E994-4043-9ABD-4A1F9D07DCDD}"/>
              </a:ext>
            </a:extLst>
          </p:cNvPr>
          <p:cNvSpPr>
            <a:spLocks noGrp="1" noChangeArrowheads="1"/>
          </p:cNvSpPr>
          <p:nvPr>
            <p:ph type="title"/>
          </p:nvPr>
        </p:nvSpPr>
        <p:spPr>
          <a:xfrm>
            <a:off x="1371600" y="685800"/>
            <a:ext cx="9601200" cy="681606"/>
          </a:xfrm>
        </p:spPr>
        <p:txBody>
          <a:bodyPr>
            <a:normAutofit fontScale="90000"/>
          </a:bodyPr>
          <a:lstStyle/>
          <a:p>
            <a:pPr algn="ctr"/>
            <a:r>
              <a:rPr lang="en-US" altLang="ru-RU" dirty="0">
                <a:solidFill>
                  <a:srgbClr val="00B050"/>
                </a:solidFill>
                <a:latin typeface="Verdana" panose="020B0604030504040204" pitchFamily="34" charset="0"/>
              </a:rPr>
              <a:t>Decoding</a:t>
            </a:r>
          </a:p>
        </p:txBody>
      </p:sp>
      <p:sp>
        <p:nvSpPr>
          <p:cNvPr id="66565" name="Rectangle 3">
            <a:extLst>
              <a:ext uri="{FF2B5EF4-FFF2-40B4-BE49-F238E27FC236}">
                <a16:creationId xmlns:a16="http://schemas.microsoft.com/office/drawing/2014/main" id="{CD46F3AC-6A99-4982-B168-868341E91329}"/>
              </a:ext>
            </a:extLst>
          </p:cNvPr>
          <p:cNvSpPr>
            <a:spLocks noGrp="1" noChangeArrowheads="1"/>
          </p:cNvSpPr>
          <p:nvPr>
            <p:ph type="body" idx="1"/>
          </p:nvPr>
        </p:nvSpPr>
        <p:spPr/>
        <p:txBody>
          <a:bodyPr/>
          <a:lstStyle/>
          <a:p>
            <a:pPr>
              <a:lnSpc>
                <a:spcPct val="90000"/>
              </a:lnSpc>
            </a:pPr>
            <a:r>
              <a:rPr lang="en-US" altLang="ru-RU" sz="2800">
                <a:latin typeface="Tahoma" panose="020B0604030504040204" pitchFamily="34" charset="0"/>
              </a:rPr>
              <a:t>Ok, now we have a complete model that can give us what we need. </a:t>
            </a:r>
          </a:p>
          <a:p>
            <a:pPr>
              <a:lnSpc>
                <a:spcPct val="90000"/>
              </a:lnSpc>
              <a:buFont typeface="Wingdings" panose="05000000000000000000" pitchFamily="2" charset="2"/>
              <a:buNone/>
            </a:pPr>
            <a:endParaRPr lang="en-US" altLang="ru-RU" sz="2800">
              <a:latin typeface="Tahoma" panose="020B0604030504040204" pitchFamily="34" charset="0"/>
            </a:endParaRPr>
          </a:p>
          <a:p>
            <a:pPr>
              <a:lnSpc>
                <a:spcPct val="90000"/>
              </a:lnSpc>
            </a:pPr>
            <a:r>
              <a:rPr lang="en-US" altLang="ru-RU" sz="2800">
                <a:latin typeface="Tahoma" panose="020B0604030504040204" pitchFamily="34" charset="0"/>
              </a:rPr>
              <a:t>We could just enumerate all paths given the input and use the model to assign probabilities to each.</a:t>
            </a:r>
          </a:p>
          <a:p>
            <a:pPr lvl="1">
              <a:lnSpc>
                <a:spcPct val="90000"/>
              </a:lnSpc>
            </a:pPr>
            <a:r>
              <a:rPr lang="en-US" altLang="ru-RU" sz="2400">
                <a:latin typeface="Tahoma" panose="020B0604030504040204" pitchFamily="34" charset="0"/>
              </a:rPr>
              <a:t>Not a good idea.</a:t>
            </a:r>
          </a:p>
          <a:p>
            <a:pPr lvl="1">
              <a:lnSpc>
                <a:spcPct val="90000"/>
              </a:lnSpc>
            </a:pPr>
            <a:r>
              <a:rPr lang="en-US" altLang="ru-RU" sz="2400">
                <a:latin typeface="Tahoma" panose="020B0604030504040204" pitchFamily="34" charset="0"/>
              </a:rPr>
              <a:t>Luckily dynamic programming (also seen in Ch. 3 with minimum edit distance, but we didn</a:t>
            </a:r>
            <a:r>
              <a:rPr lang="ja-JP" altLang="en-US" sz="2400">
                <a:latin typeface="Tahoma" panose="020B0604030504040204" pitchFamily="34" charset="0"/>
              </a:rPr>
              <a:t>’</a:t>
            </a:r>
            <a:r>
              <a:rPr lang="en-US" altLang="ja-JP" sz="2400">
                <a:latin typeface="Tahoma" panose="020B0604030504040204" pitchFamily="34" charset="0"/>
              </a:rPr>
              <a:t>t cover it) helps us here</a:t>
            </a:r>
          </a:p>
          <a:p>
            <a:pPr>
              <a:lnSpc>
                <a:spcPct val="90000"/>
              </a:lnSpc>
              <a:buFont typeface="Wingdings" panose="05000000000000000000" pitchFamily="2" charset="2"/>
              <a:buNone/>
            </a:pPr>
            <a:endParaRPr lang="en-US" altLang="ru-RU" sz="2800">
              <a:latin typeface="Tahoma" panose="020B0604030504040204" pitchFamily="34" charset="0"/>
            </a:endParaRPr>
          </a:p>
          <a:p>
            <a:pPr>
              <a:lnSpc>
                <a:spcPct val="90000"/>
              </a:lnSpc>
              <a:buFont typeface="Wingdings" panose="05000000000000000000" pitchFamily="2" charset="2"/>
              <a:buNone/>
            </a:pPr>
            <a:endParaRPr lang="en-US" altLang="ru-RU" sz="2800">
              <a:latin typeface="Tahoma" panose="020B060403050404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026">
            <a:extLst>
              <a:ext uri="{FF2B5EF4-FFF2-40B4-BE49-F238E27FC236}">
                <a16:creationId xmlns:a16="http://schemas.microsoft.com/office/drawing/2014/main" id="{426742D4-ABB3-4DFD-B0AF-DF36E8EA9395}"/>
              </a:ext>
            </a:extLst>
          </p:cNvPr>
          <p:cNvSpPr>
            <a:spLocks noGrp="1" noChangeArrowheads="1"/>
          </p:cNvSpPr>
          <p:nvPr>
            <p:ph type="title"/>
          </p:nvPr>
        </p:nvSpPr>
        <p:spPr>
          <a:xfrm>
            <a:off x="1752600" y="533400"/>
            <a:ext cx="8153400" cy="699782"/>
          </a:xfrm>
        </p:spPr>
        <p:txBody>
          <a:bodyPr>
            <a:normAutofit/>
          </a:bodyPr>
          <a:lstStyle/>
          <a:p>
            <a:pPr algn="ctr"/>
            <a:r>
              <a:rPr lang="en-US" altLang="ru-RU" dirty="0">
                <a:solidFill>
                  <a:srgbClr val="00B050"/>
                </a:solidFill>
                <a:latin typeface="Verdana" panose="020B0604030504040204" pitchFamily="34" charset="0"/>
              </a:rPr>
              <a:t>Viterbi Algorithm</a:t>
            </a:r>
          </a:p>
        </p:txBody>
      </p:sp>
      <p:sp>
        <p:nvSpPr>
          <p:cNvPr id="67586" name="Rectangle 1027">
            <a:extLst>
              <a:ext uri="{FF2B5EF4-FFF2-40B4-BE49-F238E27FC236}">
                <a16:creationId xmlns:a16="http://schemas.microsoft.com/office/drawing/2014/main" id="{0BEBC0F3-4B06-46ED-9CA3-B4A058A0E829}"/>
              </a:ext>
            </a:extLst>
          </p:cNvPr>
          <p:cNvSpPr>
            <a:spLocks noGrp="1" noChangeArrowheads="1"/>
          </p:cNvSpPr>
          <p:nvPr>
            <p:ph type="body" idx="1"/>
          </p:nvPr>
        </p:nvSpPr>
        <p:spPr>
          <a:xfrm>
            <a:off x="1379988" y="2000773"/>
            <a:ext cx="10104539" cy="3854741"/>
          </a:xfrm>
        </p:spPr>
        <p:txBody>
          <a:bodyPr>
            <a:normAutofit fontScale="92500" lnSpcReduction="10000"/>
          </a:bodyPr>
          <a:lstStyle/>
          <a:p>
            <a:pPr>
              <a:lnSpc>
                <a:spcPct val="90000"/>
              </a:lnSpc>
              <a:buFontTx/>
              <a:buChar char="•"/>
            </a:pPr>
            <a:r>
              <a:rPr lang="en-US" altLang="ru-RU" sz="3000" dirty="0">
                <a:latin typeface="Times" panose="02020603050405020304" pitchFamily="18" charset="0"/>
              </a:rPr>
              <a:t>The </a:t>
            </a:r>
            <a:r>
              <a:rPr lang="en-US" altLang="ru-RU" sz="3000" b="1" dirty="0">
                <a:latin typeface="Times" panose="02020603050405020304" pitchFamily="18" charset="0"/>
              </a:rPr>
              <a:t>Viterbi algorithm is used to compute the most likely</a:t>
            </a:r>
            <a:r>
              <a:rPr lang="en-US" altLang="ru-RU" sz="3000" dirty="0">
                <a:latin typeface="Times" panose="02020603050405020304" pitchFamily="18" charset="0"/>
              </a:rPr>
              <a:t> tag sequence in O(W x T</a:t>
            </a:r>
            <a:r>
              <a:rPr lang="en-US" altLang="ru-RU" sz="3000" baseline="30000" dirty="0">
                <a:latin typeface="Times" panose="02020603050405020304" pitchFamily="18" charset="0"/>
              </a:rPr>
              <a:t>2</a:t>
            </a:r>
            <a:r>
              <a:rPr lang="en-US" altLang="ru-RU" sz="3000" dirty="0">
                <a:latin typeface="Times" panose="02020603050405020304" pitchFamily="18" charset="0"/>
              </a:rPr>
              <a:t>) time, where T is the number of possible part-of-speech tags and W is the number of words in the sentence.</a:t>
            </a:r>
          </a:p>
          <a:p>
            <a:pPr>
              <a:lnSpc>
                <a:spcPct val="90000"/>
              </a:lnSpc>
            </a:pPr>
            <a:endParaRPr lang="en-US" altLang="ru-RU" sz="3000" dirty="0">
              <a:latin typeface="Times" panose="02020603050405020304" pitchFamily="18" charset="0"/>
            </a:endParaRPr>
          </a:p>
          <a:p>
            <a:pPr>
              <a:lnSpc>
                <a:spcPct val="90000"/>
              </a:lnSpc>
            </a:pPr>
            <a:r>
              <a:rPr lang="en-US" altLang="ru-RU" sz="3000" dirty="0">
                <a:latin typeface="Times" panose="02020603050405020304" pitchFamily="18" charset="0"/>
              </a:rPr>
              <a:t>The algorithm sweeps through all the tag possibilities for each word, computing the best sequence leading to each possibility. The key that makes this algorithm efficient is that we only need to know the best sequences leading to the previous word because of the Markov assumption.</a:t>
            </a:r>
          </a:p>
          <a:p>
            <a:pPr>
              <a:lnSpc>
                <a:spcPct val="90000"/>
              </a:lnSpc>
            </a:pPr>
            <a:endParaRPr lang="en-US" altLang="ru-RU" sz="3000" dirty="0">
              <a:latin typeface="Times"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a:extLst>
              <a:ext uri="{FF2B5EF4-FFF2-40B4-BE49-F238E27FC236}">
                <a16:creationId xmlns:a16="http://schemas.microsoft.com/office/drawing/2014/main" id="{711C35D4-F14F-41AD-8D5E-D98A3AF9834A}"/>
              </a:ext>
            </a:extLst>
          </p:cNvPr>
          <p:cNvSpPr>
            <a:spLocks noGrp="1" noChangeArrowheads="1"/>
          </p:cNvSpPr>
          <p:nvPr>
            <p:ph type="title"/>
          </p:nvPr>
        </p:nvSpPr>
        <p:spPr>
          <a:xfrm>
            <a:off x="1371599" y="685800"/>
            <a:ext cx="9995483" cy="1369503"/>
          </a:xfrm>
        </p:spPr>
        <p:txBody>
          <a:bodyPr/>
          <a:lstStyle/>
          <a:p>
            <a:pPr algn="ctr"/>
            <a:r>
              <a:rPr lang="en-US" altLang="ru-RU" dirty="0">
                <a:solidFill>
                  <a:srgbClr val="00B050"/>
                </a:solidFill>
                <a:latin typeface="Verdana" panose="020B0604030504040204" pitchFamily="34" charset="0"/>
              </a:rPr>
              <a:t>Computing the Probability of a Sentence and Tags</a:t>
            </a:r>
          </a:p>
        </p:txBody>
      </p:sp>
      <p:sp>
        <p:nvSpPr>
          <p:cNvPr id="68610" name="Rectangle 3">
            <a:extLst>
              <a:ext uri="{FF2B5EF4-FFF2-40B4-BE49-F238E27FC236}">
                <a16:creationId xmlns:a16="http://schemas.microsoft.com/office/drawing/2014/main" id="{F6510025-1220-445B-BCB0-08E9E08FB2AB}"/>
              </a:ext>
            </a:extLst>
          </p:cNvPr>
          <p:cNvSpPr>
            <a:spLocks noGrp="1" noChangeArrowheads="1"/>
          </p:cNvSpPr>
          <p:nvPr>
            <p:ph type="body" idx="1"/>
          </p:nvPr>
        </p:nvSpPr>
        <p:spPr>
          <a:xfrm>
            <a:off x="1371599" y="2285999"/>
            <a:ext cx="10062595" cy="3886201"/>
          </a:xfrm>
        </p:spPr>
        <p:txBody>
          <a:bodyPr>
            <a:normAutofit fontScale="92500" lnSpcReduction="10000"/>
          </a:bodyPr>
          <a:lstStyle/>
          <a:p>
            <a:pPr>
              <a:lnSpc>
                <a:spcPct val="90000"/>
              </a:lnSpc>
            </a:pPr>
            <a:r>
              <a:rPr lang="en-US" altLang="ru-RU" sz="3000" dirty="0">
                <a:latin typeface="Times" panose="02020603050405020304" pitchFamily="18" charset="0"/>
              </a:rPr>
              <a:t>We want to find the sequence of tags that maximizes the formula</a:t>
            </a:r>
          </a:p>
          <a:p>
            <a:pPr>
              <a:lnSpc>
                <a:spcPct val="90000"/>
              </a:lnSpc>
            </a:pPr>
            <a:r>
              <a:rPr lang="en-US" altLang="ru-RU" sz="3000" dirty="0">
                <a:latin typeface="Times" panose="02020603050405020304" pitchFamily="18" charset="0"/>
              </a:rPr>
              <a:t>    P (T</a:t>
            </a:r>
            <a:r>
              <a:rPr lang="en-US" altLang="ru-RU" sz="3000" baseline="-25000" dirty="0">
                <a:latin typeface="Times" panose="02020603050405020304" pitchFamily="18" charset="0"/>
              </a:rPr>
              <a:t>1</a:t>
            </a:r>
            <a:r>
              <a:rPr lang="en-US" altLang="ru-RU" sz="3000" dirty="0">
                <a:latin typeface="Times" panose="02020603050405020304" pitchFamily="18" charset="0"/>
              </a:rPr>
              <a:t>..T</a:t>
            </a:r>
            <a:r>
              <a:rPr lang="en-US" altLang="ru-RU" sz="3000" baseline="-25000" dirty="0">
                <a:latin typeface="Times" panose="02020603050405020304" pitchFamily="18" charset="0"/>
              </a:rPr>
              <a:t>n</a:t>
            </a:r>
            <a:r>
              <a:rPr lang="en-US" altLang="ru-RU" sz="3000" dirty="0">
                <a:latin typeface="Times" panose="02020603050405020304" pitchFamily="18" charset="0"/>
              </a:rPr>
              <a:t>| </a:t>
            </a:r>
            <a:r>
              <a:rPr lang="en-US" altLang="ru-RU" sz="3000" dirty="0" err="1">
                <a:latin typeface="Times" panose="02020603050405020304" pitchFamily="18" charset="0"/>
              </a:rPr>
              <a:t>w</a:t>
            </a:r>
            <a:r>
              <a:rPr lang="en-US" altLang="ru-RU" sz="3000" baseline="-25000" dirty="0" err="1">
                <a:latin typeface="Times" panose="02020603050405020304" pitchFamily="18" charset="0"/>
              </a:rPr>
              <a:t>i</a:t>
            </a:r>
            <a:r>
              <a:rPr lang="en-US" altLang="ru-RU" sz="3000" dirty="0">
                <a:latin typeface="Times" panose="02020603050405020304" pitchFamily="18" charset="0"/>
              </a:rPr>
              <a:t>..</a:t>
            </a:r>
            <a:r>
              <a:rPr lang="en-US" altLang="ru-RU" sz="3000" dirty="0" err="1">
                <a:latin typeface="Times" panose="02020603050405020304" pitchFamily="18" charset="0"/>
              </a:rPr>
              <a:t>w</a:t>
            </a:r>
            <a:r>
              <a:rPr lang="en-US" altLang="ru-RU" sz="3000" baseline="-25000" dirty="0" err="1">
                <a:latin typeface="Times" panose="02020603050405020304" pitchFamily="18" charset="0"/>
              </a:rPr>
              <a:t>n</a:t>
            </a:r>
            <a:r>
              <a:rPr lang="en-US" altLang="ru-RU" sz="3000" dirty="0">
                <a:latin typeface="Times" panose="02020603050405020304" pitchFamily="18" charset="0"/>
              </a:rPr>
              <a:t>), which can be estimated as:</a:t>
            </a:r>
          </a:p>
          <a:p>
            <a:pPr>
              <a:lnSpc>
                <a:spcPct val="90000"/>
              </a:lnSpc>
            </a:pPr>
            <a:endParaRPr lang="en-US" altLang="ru-RU" sz="3000" dirty="0">
              <a:latin typeface="Times" panose="02020603050405020304" pitchFamily="18" charset="0"/>
            </a:endParaRPr>
          </a:p>
          <a:p>
            <a:pPr>
              <a:lnSpc>
                <a:spcPct val="90000"/>
              </a:lnSpc>
            </a:pPr>
            <a:endParaRPr lang="en-US" altLang="ru-RU" sz="3000" dirty="0">
              <a:latin typeface="Times" panose="02020603050405020304" pitchFamily="18" charset="0"/>
            </a:endParaRPr>
          </a:p>
          <a:p>
            <a:pPr>
              <a:lnSpc>
                <a:spcPct val="90000"/>
              </a:lnSpc>
            </a:pPr>
            <a:endParaRPr lang="en-US" altLang="ru-RU" sz="3000" dirty="0">
              <a:latin typeface="Times" panose="02020603050405020304" pitchFamily="18" charset="0"/>
            </a:endParaRPr>
          </a:p>
          <a:p>
            <a:pPr>
              <a:lnSpc>
                <a:spcPct val="90000"/>
              </a:lnSpc>
            </a:pPr>
            <a:r>
              <a:rPr lang="en-US" altLang="ru-RU" sz="3000" dirty="0">
                <a:latin typeface="Times" panose="02020603050405020304" pitchFamily="18" charset="0"/>
              </a:rPr>
              <a:t>P (</a:t>
            </a:r>
            <a:r>
              <a:rPr lang="en-US" altLang="ru-RU" sz="3000" dirty="0" err="1">
                <a:latin typeface="Times" panose="02020603050405020304" pitchFamily="18" charset="0"/>
              </a:rPr>
              <a:t>T</a:t>
            </a:r>
            <a:r>
              <a:rPr lang="en-US" altLang="ru-RU" sz="3000" baseline="-25000" dirty="0" err="1">
                <a:latin typeface="Times" panose="02020603050405020304" pitchFamily="18" charset="0"/>
              </a:rPr>
              <a:t>i</a:t>
            </a:r>
            <a:r>
              <a:rPr lang="en-US" altLang="ru-RU" sz="3000" dirty="0">
                <a:latin typeface="Times" panose="02020603050405020304" pitchFamily="18" charset="0"/>
              </a:rPr>
              <a:t>| T</a:t>
            </a:r>
            <a:r>
              <a:rPr lang="en-US" altLang="ru-RU" sz="3000" baseline="-25000" dirty="0">
                <a:latin typeface="Times" panose="02020603050405020304" pitchFamily="18" charset="0"/>
              </a:rPr>
              <a:t>i−1</a:t>
            </a:r>
            <a:r>
              <a:rPr lang="en-US" altLang="ru-RU" sz="3000" dirty="0">
                <a:latin typeface="Times" panose="02020603050405020304" pitchFamily="18" charset="0"/>
              </a:rPr>
              <a:t>) is computed by multiplying the arc values in the HMM.</a:t>
            </a:r>
          </a:p>
          <a:p>
            <a:pPr>
              <a:lnSpc>
                <a:spcPct val="90000"/>
              </a:lnSpc>
            </a:pPr>
            <a:r>
              <a:rPr lang="en-US" altLang="ru-RU" sz="3000" dirty="0">
                <a:latin typeface="Times" panose="02020603050405020304" pitchFamily="18" charset="0"/>
              </a:rPr>
              <a:t>P (</a:t>
            </a:r>
            <a:r>
              <a:rPr lang="en-US" altLang="ru-RU" sz="3000" dirty="0" err="1">
                <a:latin typeface="Times" panose="02020603050405020304" pitchFamily="18" charset="0"/>
              </a:rPr>
              <a:t>w</a:t>
            </a:r>
            <a:r>
              <a:rPr lang="en-US" altLang="ru-RU" sz="3000" baseline="-25000" dirty="0" err="1">
                <a:latin typeface="Times" panose="02020603050405020304" pitchFamily="18" charset="0"/>
              </a:rPr>
              <a:t>i</a:t>
            </a:r>
            <a:r>
              <a:rPr lang="en-US" altLang="ru-RU" sz="3000" dirty="0">
                <a:latin typeface="Times" panose="02020603050405020304" pitchFamily="18" charset="0"/>
              </a:rPr>
              <a:t>| </a:t>
            </a:r>
            <a:r>
              <a:rPr lang="en-US" altLang="ru-RU" sz="3000" dirty="0" err="1">
                <a:latin typeface="Times" panose="02020603050405020304" pitchFamily="18" charset="0"/>
              </a:rPr>
              <a:t>T</a:t>
            </a:r>
            <a:r>
              <a:rPr lang="en-US" altLang="ru-RU" sz="3000" baseline="-25000" dirty="0" err="1">
                <a:latin typeface="Times" panose="02020603050405020304" pitchFamily="18" charset="0"/>
              </a:rPr>
              <a:t>i</a:t>
            </a:r>
            <a:r>
              <a:rPr lang="en-US" altLang="ru-RU" sz="3000" dirty="0">
                <a:latin typeface="Times" panose="02020603050405020304" pitchFamily="18" charset="0"/>
              </a:rPr>
              <a:t>) is computed by multiplying the lexical generation probabilities associated with each word</a:t>
            </a:r>
          </a:p>
        </p:txBody>
      </p:sp>
      <p:graphicFrame>
        <p:nvGraphicFramePr>
          <p:cNvPr id="68611" name="Object 2">
            <a:extLst>
              <a:ext uri="{FF2B5EF4-FFF2-40B4-BE49-F238E27FC236}">
                <a16:creationId xmlns:a16="http://schemas.microsoft.com/office/drawing/2014/main" id="{C56D6B26-6DF6-493E-92B0-E3B86347C667}"/>
              </a:ext>
            </a:extLst>
          </p:cNvPr>
          <p:cNvGraphicFramePr>
            <a:graphicFrameLocks noChangeAspect="1"/>
          </p:cNvGraphicFramePr>
          <p:nvPr>
            <p:extLst>
              <p:ext uri="{D42A27DB-BD31-4B8C-83A1-F6EECF244321}">
                <p14:modId xmlns:p14="http://schemas.microsoft.com/office/powerpoint/2010/main" val="3479825266"/>
              </p:ext>
            </p:extLst>
          </p:nvPr>
        </p:nvGraphicFramePr>
        <p:xfrm>
          <a:off x="4046988" y="3516051"/>
          <a:ext cx="2764872" cy="797420"/>
        </p:xfrm>
        <a:graphic>
          <a:graphicData uri="http://schemas.openxmlformats.org/presentationml/2006/ole">
            <mc:AlternateContent xmlns:mc="http://schemas.openxmlformats.org/markup-compatibility/2006">
              <mc:Choice xmlns:v="urn:schemas-microsoft-com:vml" Requires="v">
                <p:oleObj spid="_x0000_s3075" name="Equation" r:id="rId3" imgW="1497950" imgH="431613" progId="Equation.3">
                  <p:embed/>
                </p:oleObj>
              </mc:Choice>
              <mc:Fallback>
                <p:oleObj name="Equation" r:id="rId3" imgW="1497950" imgH="431613" progId="Equation.3">
                  <p:embed/>
                  <p:pic>
                    <p:nvPicPr>
                      <p:cNvPr id="68611" name="Object 2">
                        <a:extLst>
                          <a:ext uri="{FF2B5EF4-FFF2-40B4-BE49-F238E27FC236}">
                            <a16:creationId xmlns:a16="http://schemas.microsoft.com/office/drawing/2014/main" id="{C56D6B26-6DF6-493E-92B0-E3B86347C6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46988" y="3516051"/>
                        <a:ext cx="2764872" cy="797420"/>
                      </a:xfrm>
                      <a:prstGeom prst="rect">
                        <a:avLst/>
                      </a:prstGeom>
                      <a:noFill/>
                      <a:ln>
                        <a:noFill/>
                      </a:ln>
                      <a:effec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a:extLst>
              <a:ext uri="{FF2B5EF4-FFF2-40B4-BE49-F238E27FC236}">
                <a16:creationId xmlns:a16="http://schemas.microsoft.com/office/drawing/2014/main" id="{E26ABB22-2281-44C2-9BFE-E2222A66161D}"/>
              </a:ext>
            </a:extLst>
          </p:cNvPr>
          <p:cNvSpPr>
            <a:spLocks noGrp="1" noChangeArrowheads="1"/>
          </p:cNvSpPr>
          <p:nvPr>
            <p:ph type="title"/>
          </p:nvPr>
        </p:nvSpPr>
        <p:spPr>
          <a:xfrm>
            <a:off x="1752600" y="228599"/>
            <a:ext cx="8153400" cy="761301"/>
          </a:xfrm>
        </p:spPr>
        <p:txBody>
          <a:bodyPr>
            <a:normAutofit/>
          </a:bodyPr>
          <a:lstStyle/>
          <a:p>
            <a:pPr algn="ctr"/>
            <a:r>
              <a:rPr lang="en-US" altLang="ru-RU" dirty="0">
                <a:solidFill>
                  <a:srgbClr val="00B050"/>
                </a:solidFill>
                <a:latin typeface="Verdana" panose="020B0604030504040204" pitchFamily="34" charset="0"/>
              </a:rPr>
              <a:t>The Viterbi Algorithm</a:t>
            </a:r>
          </a:p>
        </p:txBody>
      </p:sp>
      <p:sp>
        <p:nvSpPr>
          <p:cNvPr id="69634" name="Rectangle 3">
            <a:extLst>
              <a:ext uri="{FF2B5EF4-FFF2-40B4-BE49-F238E27FC236}">
                <a16:creationId xmlns:a16="http://schemas.microsoft.com/office/drawing/2014/main" id="{6F680AB3-1D3B-492E-B145-853DFD0A871A}"/>
              </a:ext>
            </a:extLst>
          </p:cNvPr>
          <p:cNvSpPr>
            <a:spLocks noGrp="1" noChangeArrowheads="1"/>
          </p:cNvSpPr>
          <p:nvPr>
            <p:ph type="body" idx="1"/>
          </p:nvPr>
        </p:nvSpPr>
        <p:spPr>
          <a:xfrm>
            <a:off x="1752600" y="1371600"/>
            <a:ext cx="8610600" cy="5181600"/>
          </a:xfrm>
        </p:spPr>
        <p:txBody>
          <a:bodyPr>
            <a:normAutofit fontScale="92500" lnSpcReduction="20000"/>
          </a:bodyPr>
          <a:lstStyle/>
          <a:p>
            <a:pPr>
              <a:lnSpc>
                <a:spcPct val="80000"/>
              </a:lnSpc>
              <a:buFont typeface="Wingdings" panose="05000000000000000000" pitchFamily="2" charset="2"/>
              <a:buNone/>
            </a:pPr>
            <a:r>
              <a:rPr lang="en-US" altLang="ru-RU">
                <a:latin typeface="Times" panose="02020603050405020304" pitchFamily="18" charset="0"/>
              </a:rPr>
              <a:t>Let T = # of part-of-speech tags</a:t>
            </a:r>
          </a:p>
          <a:p>
            <a:pPr>
              <a:lnSpc>
                <a:spcPct val="80000"/>
              </a:lnSpc>
              <a:buFont typeface="Wingdings" panose="05000000000000000000" pitchFamily="2" charset="2"/>
              <a:buNone/>
            </a:pPr>
            <a:r>
              <a:rPr lang="en-US" altLang="ru-RU">
                <a:latin typeface="Times" panose="02020603050405020304" pitchFamily="18" charset="0"/>
              </a:rPr>
              <a:t>      W = # of words in the sentence</a:t>
            </a:r>
          </a:p>
          <a:p>
            <a:pPr>
              <a:lnSpc>
                <a:spcPct val="80000"/>
              </a:lnSpc>
              <a:buFont typeface="Wingdings" panose="05000000000000000000" pitchFamily="2" charset="2"/>
              <a:buNone/>
            </a:pPr>
            <a:r>
              <a:rPr lang="en-US" altLang="ru-RU" b="1">
                <a:latin typeface="Times" panose="02020603050405020304" pitchFamily="18" charset="0"/>
              </a:rPr>
              <a:t>/* Initialization Step */</a:t>
            </a:r>
            <a:endParaRPr lang="en-US" altLang="ru-RU">
              <a:latin typeface="Times" panose="02020603050405020304" pitchFamily="18" charset="0"/>
            </a:endParaRPr>
          </a:p>
          <a:p>
            <a:pPr>
              <a:lnSpc>
                <a:spcPct val="80000"/>
              </a:lnSpc>
              <a:buFont typeface="Wingdings" panose="05000000000000000000" pitchFamily="2" charset="2"/>
              <a:buNone/>
            </a:pPr>
            <a:r>
              <a:rPr lang="en-US" altLang="ru-RU">
                <a:latin typeface="Times" panose="02020603050405020304" pitchFamily="18" charset="0"/>
              </a:rPr>
              <a:t>for t = 1 to T</a:t>
            </a:r>
          </a:p>
          <a:p>
            <a:pPr>
              <a:lnSpc>
                <a:spcPct val="80000"/>
              </a:lnSpc>
              <a:buFont typeface="Wingdings" panose="05000000000000000000" pitchFamily="2" charset="2"/>
              <a:buNone/>
            </a:pPr>
            <a:r>
              <a:rPr lang="en-US" altLang="ru-RU">
                <a:latin typeface="Times" panose="02020603050405020304" pitchFamily="18" charset="0"/>
              </a:rPr>
              <a:t>       Score(t, 1) = Pr(Word</a:t>
            </a:r>
            <a:r>
              <a:rPr lang="en-US" altLang="ru-RU" baseline="-25000">
                <a:latin typeface="Times" panose="02020603050405020304" pitchFamily="18" charset="0"/>
              </a:rPr>
              <a:t>1</a:t>
            </a:r>
            <a:r>
              <a:rPr lang="en-US" altLang="ru-RU">
                <a:latin typeface="Times" panose="02020603050405020304" pitchFamily="18" charset="0"/>
              </a:rPr>
              <a:t>| Tag</a:t>
            </a:r>
            <a:r>
              <a:rPr lang="en-US" altLang="ru-RU" baseline="-25000">
                <a:latin typeface="Times" panose="02020603050405020304" pitchFamily="18" charset="0"/>
              </a:rPr>
              <a:t>t</a:t>
            </a:r>
            <a:r>
              <a:rPr lang="en-US" altLang="ru-RU">
                <a:latin typeface="Times" panose="02020603050405020304" pitchFamily="18" charset="0"/>
              </a:rPr>
              <a:t>) * Pr(Tag</a:t>
            </a:r>
            <a:r>
              <a:rPr lang="en-US" altLang="ru-RU" baseline="-25000">
                <a:latin typeface="Times" panose="02020603050405020304" pitchFamily="18" charset="0"/>
              </a:rPr>
              <a:t>t</a:t>
            </a:r>
            <a:r>
              <a:rPr lang="en-US" altLang="ru-RU">
                <a:latin typeface="Times" panose="02020603050405020304" pitchFamily="18" charset="0"/>
              </a:rPr>
              <a:t>| φ)</a:t>
            </a:r>
          </a:p>
          <a:p>
            <a:pPr>
              <a:lnSpc>
                <a:spcPct val="80000"/>
              </a:lnSpc>
              <a:buFont typeface="Wingdings" panose="05000000000000000000" pitchFamily="2" charset="2"/>
              <a:buNone/>
            </a:pPr>
            <a:r>
              <a:rPr lang="en-US" altLang="ru-RU">
                <a:latin typeface="Times" panose="02020603050405020304" pitchFamily="18" charset="0"/>
              </a:rPr>
              <a:t>       BackPtr(t, 1) = 0;</a:t>
            </a:r>
          </a:p>
          <a:p>
            <a:pPr>
              <a:lnSpc>
                <a:spcPct val="80000"/>
              </a:lnSpc>
              <a:buFont typeface="Wingdings" panose="05000000000000000000" pitchFamily="2" charset="2"/>
              <a:buNone/>
            </a:pPr>
            <a:r>
              <a:rPr lang="en-US" altLang="ru-RU" b="1">
                <a:latin typeface="Times" panose="02020603050405020304" pitchFamily="18" charset="0"/>
              </a:rPr>
              <a:t>/* Iteration Step */</a:t>
            </a:r>
            <a:endParaRPr lang="en-US" altLang="ru-RU">
              <a:latin typeface="Times" panose="02020603050405020304" pitchFamily="18" charset="0"/>
            </a:endParaRPr>
          </a:p>
          <a:p>
            <a:pPr>
              <a:lnSpc>
                <a:spcPct val="80000"/>
              </a:lnSpc>
              <a:buFont typeface="Wingdings" panose="05000000000000000000" pitchFamily="2" charset="2"/>
              <a:buNone/>
            </a:pPr>
            <a:r>
              <a:rPr lang="en-US" altLang="ru-RU">
                <a:latin typeface="Times" panose="02020603050405020304" pitchFamily="18" charset="0"/>
              </a:rPr>
              <a:t>for w = 2 to W</a:t>
            </a:r>
          </a:p>
          <a:p>
            <a:pPr>
              <a:lnSpc>
                <a:spcPct val="80000"/>
              </a:lnSpc>
              <a:buFont typeface="Wingdings" panose="05000000000000000000" pitchFamily="2" charset="2"/>
              <a:buNone/>
            </a:pPr>
            <a:r>
              <a:rPr lang="en-US" altLang="ru-RU">
                <a:latin typeface="Times" panose="02020603050405020304" pitchFamily="18" charset="0"/>
              </a:rPr>
              <a:t>    for t = 1 to T</a:t>
            </a:r>
          </a:p>
          <a:p>
            <a:pPr>
              <a:lnSpc>
                <a:spcPct val="80000"/>
              </a:lnSpc>
              <a:buFont typeface="Wingdings" panose="05000000000000000000" pitchFamily="2" charset="2"/>
              <a:buNone/>
            </a:pPr>
            <a:r>
              <a:rPr lang="en-US" altLang="ru-RU">
                <a:latin typeface="Times" panose="02020603050405020304" pitchFamily="18" charset="0"/>
              </a:rPr>
              <a:t>        Score(t, w) = Pr(Word</a:t>
            </a:r>
            <a:r>
              <a:rPr lang="en-US" altLang="ru-RU" baseline="-25000">
                <a:latin typeface="Times" panose="02020603050405020304" pitchFamily="18" charset="0"/>
              </a:rPr>
              <a:t>w</a:t>
            </a:r>
            <a:r>
              <a:rPr lang="en-US" altLang="ru-RU">
                <a:latin typeface="Times" panose="02020603050405020304" pitchFamily="18" charset="0"/>
              </a:rPr>
              <a:t>| Tag</a:t>
            </a:r>
            <a:r>
              <a:rPr lang="en-US" altLang="ru-RU" baseline="-25000">
                <a:latin typeface="Times" panose="02020603050405020304" pitchFamily="18" charset="0"/>
              </a:rPr>
              <a:t>t</a:t>
            </a:r>
            <a:r>
              <a:rPr lang="en-US" altLang="ru-RU">
                <a:latin typeface="Times" panose="02020603050405020304" pitchFamily="18" charset="0"/>
              </a:rPr>
              <a:t>) *MAX</a:t>
            </a:r>
            <a:r>
              <a:rPr lang="en-US" altLang="ru-RU" baseline="-25000">
                <a:latin typeface="Times" panose="02020603050405020304" pitchFamily="18" charset="0"/>
              </a:rPr>
              <a:t>j=1,T</a:t>
            </a:r>
            <a:r>
              <a:rPr lang="en-US" altLang="ru-RU">
                <a:latin typeface="Times" panose="02020603050405020304" pitchFamily="18" charset="0"/>
              </a:rPr>
              <a:t>(Score(j, w-1) * Pr(Tag</a:t>
            </a:r>
            <a:r>
              <a:rPr lang="en-US" altLang="ru-RU" baseline="-25000">
                <a:latin typeface="Times" panose="02020603050405020304" pitchFamily="18" charset="0"/>
              </a:rPr>
              <a:t>t</a:t>
            </a:r>
            <a:r>
              <a:rPr lang="en-US" altLang="ru-RU">
                <a:latin typeface="Times" panose="02020603050405020304" pitchFamily="18" charset="0"/>
              </a:rPr>
              <a:t>| Tag</a:t>
            </a:r>
            <a:r>
              <a:rPr lang="en-US" altLang="ru-RU" baseline="-25000">
                <a:latin typeface="Times" panose="02020603050405020304" pitchFamily="18" charset="0"/>
              </a:rPr>
              <a:t>j</a:t>
            </a:r>
            <a:r>
              <a:rPr lang="en-US" altLang="ru-RU">
                <a:latin typeface="Times" panose="02020603050405020304" pitchFamily="18" charset="0"/>
              </a:rPr>
              <a:t>))    </a:t>
            </a:r>
          </a:p>
          <a:p>
            <a:pPr>
              <a:lnSpc>
                <a:spcPct val="80000"/>
              </a:lnSpc>
              <a:buFont typeface="Wingdings" panose="05000000000000000000" pitchFamily="2" charset="2"/>
              <a:buNone/>
            </a:pPr>
            <a:r>
              <a:rPr lang="en-US" altLang="ru-RU">
                <a:latin typeface="Times" panose="02020603050405020304" pitchFamily="18" charset="0"/>
              </a:rPr>
              <a:t>        BackPtr(t, w) = index of j that gave the max above</a:t>
            </a:r>
          </a:p>
          <a:p>
            <a:pPr>
              <a:lnSpc>
                <a:spcPct val="80000"/>
              </a:lnSpc>
              <a:buFont typeface="Wingdings" panose="05000000000000000000" pitchFamily="2" charset="2"/>
              <a:buNone/>
            </a:pPr>
            <a:r>
              <a:rPr lang="en-US" altLang="ru-RU" b="1">
                <a:latin typeface="Times" panose="02020603050405020304" pitchFamily="18" charset="0"/>
              </a:rPr>
              <a:t>/* Sequence Identification */</a:t>
            </a:r>
            <a:endParaRPr lang="en-US" altLang="ru-RU">
              <a:latin typeface="Times" panose="02020603050405020304" pitchFamily="18" charset="0"/>
            </a:endParaRPr>
          </a:p>
          <a:p>
            <a:pPr>
              <a:lnSpc>
                <a:spcPct val="80000"/>
              </a:lnSpc>
              <a:buFont typeface="Wingdings" panose="05000000000000000000" pitchFamily="2" charset="2"/>
              <a:buNone/>
            </a:pPr>
            <a:r>
              <a:rPr lang="en-US" altLang="ru-RU">
                <a:latin typeface="Times" panose="02020603050405020304" pitchFamily="18" charset="0"/>
              </a:rPr>
              <a:t>Seq(W ) = t that maximizes Score(t,W )</a:t>
            </a:r>
            <a:r>
              <a:rPr lang="en-US" altLang="ru-RU" b="1">
                <a:latin typeface="Times" panose="02020603050405020304" pitchFamily="18" charset="0"/>
              </a:rPr>
              <a:t> </a:t>
            </a:r>
          </a:p>
          <a:p>
            <a:pPr>
              <a:lnSpc>
                <a:spcPct val="80000"/>
              </a:lnSpc>
              <a:buFont typeface="Wingdings" panose="05000000000000000000" pitchFamily="2" charset="2"/>
              <a:buNone/>
            </a:pPr>
            <a:r>
              <a:rPr lang="en-US" altLang="ru-RU">
                <a:latin typeface="Times" panose="02020603050405020304" pitchFamily="18" charset="0"/>
              </a:rPr>
              <a:t>for w = W -1 to 1</a:t>
            </a:r>
          </a:p>
          <a:p>
            <a:pPr>
              <a:lnSpc>
                <a:spcPct val="80000"/>
              </a:lnSpc>
              <a:buFont typeface="Wingdings" panose="05000000000000000000" pitchFamily="2" charset="2"/>
              <a:buNone/>
            </a:pPr>
            <a:r>
              <a:rPr lang="en-US" altLang="ru-RU">
                <a:latin typeface="Times" panose="02020603050405020304" pitchFamily="18" charset="0"/>
              </a:rPr>
              <a:t>    Seq(w) = BackPtr(Seq(w+1),w+1)</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Date Placeholder 3">
            <a:extLst>
              <a:ext uri="{FF2B5EF4-FFF2-40B4-BE49-F238E27FC236}">
                <a16:creationId xmlns:a16="http://schemas.microsoft.com/office/drawing/2014/main" id="{ECB0122B-5082-4099-9F31-6AF8493370AA}"/>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B33106FF-DE65-4966-866D-619BE6B9D8D1}"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71682" name="Footer Placeholder 4">
            <a:extLst>
              <a:ext uri="{FF2B5EF4-FFF2-40B4-BE49-F238E27FC236}">
                <a16:creationId xmlns:a16="http://schemas.microsoft.com/office/drawing/2014/main" id="{711AF05A-002E-4069-ACE2-0533ACA0B41E}"/>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71683" name="Slide Number Placeholder 5">
            <a:extLst>
              <a:ext uri="{FF2B5EF4-FFF2-40B4-BE49-F238E27FC236}">
                <a16:creationId xmlns:a16="http://schemas.microsoft.com/office/drawing/2014/main" id="{F15B2555-F7EE-4093-BD7C-5628C64F06AE}"/>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F9BDD057-245C-47B8-9638-A1B7377F1C5C}" type="slidenum">
              <a:rPr lang="en-US" altLang="ru-RU" sz="1400">
                <a:solidFill>
                  <a:srgbClr val="590A0E"/>
                </a:solidFill>
                <a:latin typeface="Arial" panose="020B0604020202020204" pitchFamily="34" charset="0"/>
              </a:rPr>
              <a:pPr/>
              <a:t>35</a:t>
            </a:fld>
            <a:endParaRPr lang="en-US" altLang="ru-RU" sz="1400">
              <a:solidFill>
                <a:srgbClr val="590A0E"/>
              </a:solidFill>
              <a:latin typeface="Arial" panose="020B0604020202020204" pitchFamily="34" charset="0"/>
            </a:endParaRPr>
          </a:p>
        </p:txBody>
      </p:sp>
      <p:sp>
        <p:nvSpPr>
          <p:cNvPr id="71684" name="Rectangle 2">
            <a:extLst>
              <a:ext uri="{FF2B5EF4-FFF2-40B4-BE49-F238E27FC236}">
                <a16:creationId xmlns:a16="http://schemas.microsoft.com/office/drawing/2014/main" id="{315E068F-649A-4256-8C72-0378E66C42C9}"/>
              </a:ext>
            </a:extLst>
          </p:cNvPr>
          <p:cNvSpPr>
            <a:spLocks noGrp="1" noChangeArrowheads="1"/>
          </p:cNvSpPr>
          <p:nvPr>
            <p:ph type="title"/>
          </p:nvPr>
        </p:nvSpPr>
        <p:spPr>
          <a:xfrm>
            <a:off x="1371600" y="685800"/>
            <a:ext cx="9601200" cy="983609"/>
          </a:xfrm>
        </p:spPr>
        <p:txBody>
          <a:bodyPr/>
          <a:lstStyle/>
          <a:p>
            <a:pPr algn="ctr"/>
            <a:r>
              <a:rPr lang="en-US" altLang="ru-RU" dirty="0">
                <a:solidFill>
                  <a:srgbClr val="00B050"/>
                </a:solidFill>
                <a:latin typeface="Verdana" panose="020B0604030504040204" pitchFamily="34" charset="0"/>
              </a:rPr>
              <a:t>Evaluation</a:t>
            </a:r>
          </a:p>
        </p:txBody>
      </p:sp>
      <p:sp>
        <p:nvSpPr>
          <p:cNvPr id="71685" name="Rectangle 3">
            <a:extLst>
              <a:ext uri="{FF2B5EF4-FFF2-40B4-BE49-F238E27FC236}">
                <a16:creationId xmlns:a16="http://schemas.microsoft.com/office/drawing/2014/main" id="{21C77569-2C9B-4843-BF01-7343E41765E2}"/>
              </a:ext>
            </a:extLst>
          </p:cNvPr>
          <p:cNvSpPr>
            <a:spLocks noGrp="1" noChangeArrowheads="1"/>
          </p:cNvSpPr>
          <p:nvPr>
            <p:ph type="body" idx="1"/>
          </p:nvPr>
        </p:nvSpPr>
        <p:spPr/>
        <p:txBody>
          <a:bodyPr/>
          <a:lstStyle/>
          <a:p>
            <a:r>
              <a:rPr lang="en-US" altLang="ru-RU" dirty="0">
                <a:latin typeface="Tahoma" panose="020B0604030504040204" pitchFamily="34" charset="0"/>
              </a:rPr>
              <a:t>Once you have you POS tagger running how do you evaluate it?</a:t>
            </a:r>
          </a:p>
          <a:p>
            <a:pPr lvl="1"/>
            <a:r>
              <a:rPr lang="en-US" altLang="ru-RU" dirty="0">
                <a:latin typeface="Tahoma" panose="020B0604030504040204" pitchFamily="34" charset="0"/>
              </a:rPr>
              <a:t>Overall error rate with respect to a gold-standard test set.</a:t>
            </a:r>
          </a:p>
          <a:p>
            <a:pPr lvl="1"/>
            <a:r>
              <a:rPr lang="en-US" altLang="ru-RU" dirty="0">
                <a:latin typeface="Tahoma" panose="020B0604030504040204" pitchFamily="34" charset="0"/>
              </a:rPr>
              <a:t>Error rates on particular tags</a:t>
            </a:r>
          </a:p>
          <a:p>
            <a:pPr lvl="1"/>
            <a:r>
              <a:rPr lang="en-US" altLang="ru-RU" dirty="0">
                <a:latin typeface="Tahoma" panose="020B0604030504040204" pitchFamily="34" charset="0"/>
              </a:rPr>
              <a:t>Error rates on particular words</a:t>
            </a:r>
          </a:p>
          <a:p>
            <a:pPr lvl="1"/>
            <a:r>
              <a:rPr lang="en-US" altLang="ru-RU" dirty="0">
                <a:latin typeface="Tahoma" panose="020B0604030504040204" pitchFamily="34" charset="0"/>
              </a:rPr>
              <a:t>Tag confusions...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Date Placeholder 3">
            <a:extLst>
              <a:ext uri="{FF2B5EF4-FFF2-40B4-BE49-F238E27FC236}">
                <a16:creationId xmlns:a16="http://schemas.microsoft.com/office/drawing/2014/main" id="{3DC5EB53-7016-461C-AC4B-737305FC9A82}"/>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B6DABC3C-8739-4C96-9D9F-6E1BFEABDC59}"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72706" name="Footer Placeholder 4">
            <a:extLst>
              <a:ext uri="{FF2B5EF4-FFF2-40B4-BE49-F238E27FC236}">
                <a16:creationId xmlns:a16="http://schemas.microsoft.com/office/drawing/2014/main" id="{48CB3644-BC86-4DB5-BD1C-BBDD15A8A6B6}"/>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dirty="0">
                <a:solidFill>
                  <a:srgbClr val="181813"/>
                </a:solidFill>
                <a:latin typeface="Arial" panose="020B0604020202020204" pitchFamily="34" charset="0"/>
                <a:cs typeface="Arial" panose="020B0604020202020204" pitchFamily="34" charset="0"/>
              </a:rPr>
              <a:t>                                         Speech and Language Processing - </a:t>
            </a:r>
            <a:r>
              <a:rPr lang="en-US" altLang="ru-RU" sz="1000" dirty="0" err="1">
                <a:solidFill>
                  <a:srgbClr val="181813"/>
                </a:solidFill>
                <a:latin typeface="Arial" panose="020B0604020202020204" pitchFamily="34" charset="0"/>
                <a:cs typeface="Arial" panose="020B0604020202020204" pitchFamily="34" charset="0"/>
              </a:rPr>
              <a:t>Jurafsky</a:t>
            </a:r>
            <a:r>
              <a:rPr lang="en-US" altLang="ru-RU" sz="1000" dirty="0">
                <a:solidFill>
                  <a:srgbClr val="181813"/>
                </a:solidFill>
                <a:latin typeface="Arial" panose="020B0604020202020204" pitchFamily="34" charset="0"/>
                <a:cs typeface="Arial" panose="020B0604020202020204" pitchFamily="34" charset="0"/>
              </a:rPr>
              <a:t> and Martin       </a:t>
            </a:r>
            <a:endParaRPr lang="en-US" altLang="ru-RU" sz="1400" dirty="0">
              <a:solidFill>
                <a:srgbClr val="181813"/>
              </a:solidFill>
              <a:latin typeface="Arial" panose="020B0604020202020204" pitchFamily="34" charset="0"/>
              <a:cs typeface="Arial" panose="020B0604020202020204" pitchFamily="34" charset="0"/>
            </a:endParaRPr>
          </a:p>
        </p:txBody>
      </p:sp>
      <p:sp>
        <p:nvSpPr>
          <p:cNvPr id="72707" name="Slide Number Placeholder 5">
            <a:extLst>
              <a:ext uri="{FF2B5EF4-FFF2-40B4-BE49-F238E27FC236}">
                <a16:creationId xmlns:a16="http://schemas.microsoft.com/office/drawing/2014/main" id="{A381EEBA-2561-4BBB-8C9C-66CB4B7E24BE}"/>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11535A1E-6072-4813-8DCF-3D5A7BC8E233}" type="slidenum">
              <a:rPr lang="en-US" altLang="ru-RU" sz="1400">
                <a:solidFill>
                  <a:srgbClr val="590A0E"/>
                </a:solidFill>
                <a:latin typeface="Arial" panose="020B0604020202020204" pitchFamily="34" charset="0"/>
              </a:rPr>
              <a:pPr/>
              <a:t>36</a:t>
            </a:fld>
            <a:endParaRPr lang="en-US" altLang="ru-RU" sz="1400">
              <a:solidFill>
                <a:srgbClr val="590A0E"/>
              </a:solidFill>
              <a:latin typeface="Arial" panose="020B0604020202020204" pitchFamily="34" charset="0"/>
            </a:endParaRPr>
          </a:p>
        </p:txBody>
      </p:sp>
      <p:sp>
        <p:nvSpPr>
          <p:cNvPr id="72708" name="Rectangle 2">
            <a:extLst>
              <a:ext uri="{FF2B5EF4-FFF2-40B4-BE49-F238E27FC236}">
                <a16:creationId xmlns:a16="http://schemas.microsoft.com/office/drawing/2014/main" id="{2F1BF8B7-6830-41D7-8291-F57BD89840A3}"/>
              </a:ext>
            </a:extLst>
          </p:cNvPr>
          <p:cNvSpPr>
            <a:spLocks noGrp="1" noChangeArrowheads="1"/>
          </p:cNvSpPr>
          <p:nvPr>
            <p:ph type="title"/>
          </p:nvPr>
        </p:nvSpPr>
        <p:spPr>
          <a:xfrm>
            <a:off x="1463878" y="358630"/>
            <a:ext cx="9601200" cy="765495"/>
          </a:xfrm>
        </p:spPr>
        <p:txBody>
          <a:bodyPr/>
          <a:lstStyle/>
          <a:p>
            <a:pPr algn="ctr"/>
            <a:r>
              <a:rPr lang="en-US" altLang="ru-RU" dirty="0">
                <a:solidFill>
                  <a:srgbClr val="00B050"/>
                </a:solidFill>
                <a:latin typeface="Verdana" panose="020B0604030504040204" pitchFamily="34" charset="0"/>
              </a:rPr>
              <a:t>Error Analysis</a:t>
            </a:r>
          </a:p>
        </p:txBody>
      </p:sp>
      <p:sp>
        <p:nvSpPr>
          <p:cNvPr id="72709" name="Rectangle 3">
            <a:extLst>
              <a:ext uri="{FF2B5EF4-FFF2-40B4-BE49-F238E27FC236}">
                <a16:creationId xmlns:a16="http://schemas.microsoft.com/office/drawing/2014/main" id="{6DF19ACB-FBB4-4952-8234-C7217A22958E}"/>
              </a:ext>
            </a:extLst>
          </p:cNvPr>
          <p:cNvSpPr>
            <a:spLocks noGrp="1" noChangeArrowheads="1"/>
          </p:cNvSpPr>
          <p:nvPr>
            <p:ph type="body" idx="1"/>
          </p:nvPr>
        </p:nvSpPr>
        <p:spPr>
          <a:xfrm>
            <a:off x="1295399" y="1827403"/>
            <a:ext cx="9601200" cy="3826777"/>
          </a:xfrm>
        </p:spPr>
        <p:txBody>
          <a:bodyPr>
            <a:normAutofit fontScale="55000" lnSpcReduction="20000"/>
          </a:bodyPr>
          <a:lstStyle/>
          <a:p>
            <a:pPr>
              <a:lnSpc>
                <a:spcPct val="90000"/>
              </a:lnSpc>
            </a:pPr>
            <a:r>
              <a:rPr lang="en-US" altLang="ru-RU" sz="2400" dirty="0">
                <a:latin typeface="Tahoma" panose="020B0604030504040204" pitchFamily="34" charset="0"/>
              </a:rPr>
              <a:t>Look at a confusion matrix</a:t>
            </a:r>
          </a:p>
          <a:p>
            <a:pPr>
              <a:lnSpc>
                <a:spcPct val="90000"/>
              </a:lnSpc>
              <a:buFont typeface="Wingdings" panose="05000000000000000000" pitchFamily="2" charset="2"/>
              <a:buNone/>
            </a:pPr>
            <a:endParaRPr lang="en-US" altLang="ru-RU" sz="2400" dirty="0">
              <a:latin typeface="Tahoma" panose="020B0604030504040204" pitchFamily="34" charset="0"/>
            </a:endParaRPr>
          </a:p>
          <a:p>
            <a:pPr>
              <a:lnSpc>
                <a:spcPct val="90000"/>
              </a:lnSpc>
            </a:pPr>
            <a:endParaRPr lang="en-US" altLang="ru-RU" sz="2400" dirty="0">
              <a:latin typeface="Tahoma" panose="020B0604030504040204" pitchFamily="34" charset="0"/>
            </a:endParaRPr>
          </a:p>
          <a:p>
            <a:pPr>
              <a:lnSpc>
                <a:spcPct val="90000"/>
              </a:lnSpc>
            </a:pPr>
            <a:endParaRPr lang="en-US" altLang="ru-RU" sz="2400" dirty="0">
              <a:latin typeface="Tahoma" panose="020B0604030504040204" pitchFamily="34" charset="0"/>
            </a:endParaRPr>
          </a:p>
          <a:p>
            <a:pPr>
              <a:lnSpc>
                <a:spcPct val="90000"/>
              </a:lnSpc>
            </a:pPr>
            <a:endParaRPr lang="en-US" altLang="ru-RU" sz="2400" dirty="0">
              <a:latin typeface="Tahoma" panose="020B0604030504040204" pitchFamily="34" charset="0"/>
            </a:endParaRPr>
          </a:p>
          <a:p>
            <a:pPr>
              <a:lnSpc>
                <a:spcPct val="90000"/>
              </a:lnSpc>
            </a:pPr>
            <a:endParaRPr lang="en-US" altLang="ru-RU" sz="2400" dirty="0">
              <a:latin typeface="Tahoma" panose="020B0604030504040204" pitchFamily="34" charset="0"/>
            </a:endParaRPr>
          </a:p>
          <a:p>
            <a:pPr>
              <a:lnSpc>
                <a:spcPct val="90000"/>
              </a:lnSpc>
            </a:pPr>
            <a:endParaRPr lang="en-US" altLang="ru-RU" sz="2400" dirty="0">
              <a:latin typeface="Tahoma" panose="020B0604030504040204" pitchFamily="34" charset="0"/>
            </a:endParaRPr>
          </a:p>
          <a:p>
            <a:pPr>
              <a:lnSpc>
                <a:spcPct val="90000"/>
              </a:lnSpc>
            </a:pPr>
            <a:endParaRPr lang="en-US" altLang="ru-RU" sz="2400" dirty="0">
              <a:latin typeface="Tahoma" panose="020B0604030504040204" pitchFamily="34" charset="0"/>
            </a:endParaRPr>
          </a:p>
          <a:p>
            <a:pPr>
              <a:lnSpc>
                <a:spcPct val="90000"/>
              </a:lnSpc>
            </a:pPr>
            <a:endParaRPr lang="en-US" altLang="ru-RU" sz="2400" dirty="0">
              <a:latin typeface="Tahoma" panose="020B0604030504040204" pitchFamily="34" charset="0"/>
            </a:endParaRPr>
          </a:p>
          <a:p>
            <a:pPr>
              <a:lnSpc>
                <a:spcPct val="90000"/>
              </a:lnSpc>
            </a:pPr>
            <a:endParaRPr lang="en-US" altLang="ru-RU" sz="2400" dirty="0">
              <a:latin typeface="Tahoma" panose="020B0604030504040204" pitchFamily="34" charset="0"/>
            </a:endParaRPr>
          </a:p>
          <a:p>
            <a:pPr>
              <a:lnSpc>
                <a:spcPct val="90000"/>
              </a:lnSpc>
            </a:pPr>
            <a:r>
              <a:rPr lang="en-US" altLang="ru-RU" sz="2400" dirty="0">
                <a:latin typeface="Tahoma" panose="020B0604030504040204" pitchFamily="34" charset="0"/>
              </a:rPr>
              <a:t>See what errors are causing problems</a:t>
            </a:r>
          </a:p>
          <a:p>
            <a:pPr lvl="1">
              <a:lnSpc>
                <a:spcPct val="90000"/>
              </a:lnSpc>
            </a:pPr>
            <a:r>
              <a:rPr lang="en-US" altLang="ru-RU" dirty="0">
                <a:latin typeface="Tahoma" panose="020B0604030504040204" pitchFamily="34" charset="0"/>
              </a:rPr>
              <a:t>Noun (NN) vs </a:t>
            </a:r>
            <a:r>
              <a:rPr lang="en-US" altLang="ru-RU" dirty="0" err="1">
                <a:latin typeface="Tahoma" panose="020B0604030504040204" pitchFamily="34" charset="0"/>
              </a:rPr>
              <a:t>ProperNoun</a:t>
            </a:r>
            <a:r>
              <a:rPr lang="en-US" altLang="ru-RU" dirty="0">
                <a:latin typeface="Tahoma" panose="020B0604030504040204" pitchFamily="34" charset="0"/>
              </a:rPr>
              <a:t> (NNP) vs Adj (JJ)</a:t>
            </a:r>
          </a:p>
          <a:p>
            <a:pPr lvl="1">
              <a:lnSpc>
                <a:spcPct val="90000"/>
              </a:lnSpc>
            </a:pPr>
            <a:r>
              <a:rPr lang="en-US" altLang="ru-RU" dirty="0" err="1">
                <a:latin typeface="Tahoma" panose="020B0604030504040204" pitchFamily="34" charset="0"/>
              </a:rPr>
              <a:t>Preterite</a:t>
            </a:r>
            <a:r>
              <a:rPr lang="en-US" altLang="ru-RU" dirty="0">
                <a:latin typeface="Tahoma" panose="020B0604030504040204" pitchFamily="34" charset="0"/>
              </a:rPr>
              <a:t> (VBD) vs Participle (VBN) vs Adjective (JJ)</a:t>
            </a:r>
          </a:p>
        </p:txBody>
      </p:sp>
      <p:pic>
        <p:nvPicPr>
          <p:cNvPr id="72710" name="Picture 5" descr="pos-confusions">
            <a:extLst>
              <a:ext uri="{FF2B5EF4-FFF2-40B4-BE49-F238E27FC236}">
                <a16:creationId xmlns:a16="http://schemas.microsoft.com/office/drawing/2014/main" id="{BFADBD91-AD70-41A3-B690-34D85B96BA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0378" y="1449197"/>
            <a:ext cx="7480698" cy="324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Date Placeholder 3">
            <a:extLst>
              <a:ext uri="{FF2B5EF4-FFF2-40B4-BE49-F238E27FC236}">
                <a16:creationId xmlns:a16="http://schemas.microsoft.com/office/drawing/2014/main" id="{B3E6D04F-4DA9-4345-A831-F68990F3B742}"/>
              </a:ext>
            </a:extLst>
          </p:cNvPr>
          <p:cNvSpPr>
            <a:spLocks noGrp="1"/>
          </p:cNvSpPr>
          <p:nvPr>
            <p:ph type="dt" sz="quarter" idx="4294967295"/>
          </p:nvPr>
        </p:nvSpPr>
        <p:spPr bwMode="auto">
          <a:xfrm>
            <a:off x="1524000" y="6553200"/>
            <a:ext cx="1219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4FC03199-FACA-440C-B2D2-E257BC548655}" type="datetime1">
              <a:rPr lang="en-US" altLang="ru-RU" sz="1400">
                <a:solidFill>
                  <a:srgbClr val="590A0E"/>
                </a:solidFill>
                <a:latin typeface="Arial" panose="020B0604020202020204" pitchFamily="34" charset="0"/>
              </a:rPr>
              <a:pPr/>
              <a:t>9/15/2020</a:t>
            </a:fld>
            <a:endParaRPr lang="en-US" altLang="ru-RU" sz="1400">
              <a:solidFill>
                <a:srgbClr val="590A0E"/>
              </a:solidFill>
              <a:latin typeface="Arial" panose="020B0604020202020204" pitchFamily="34" charset="0"/>
            </a:endParaRPr>
          </a:p>
        </p:txBody>
      </p:sp>
      <p:sp>
        <p:nvSpPr>
          <p:cNvPr id="74754" name="Footer Placeholder 4">
            <a:extLst>
              <a:ext uri="{FF2B5EF4-FFF2-40B4-BE49-F238E27FC236}">
                <a16:creationId xmlns:a16="http://schemas.microsoft.com/office/drawing/2014/main" id="{75A5D8D9-27AE-4ADA-998E-2779D2812CBD}"/>
              </a:ext>
            </a:extLst>
          </p:cNvPr>
          <p:cNvSpPr>
            <a:spLocks noGrp="1"/>
          </p:cNvSpPr>
          <p:nvPr>
            <p:ph type="ftr" sz="quarter" idx="4294967295"/>
          </p:nvPr>
        </p:nvSpPr>
        <p:spPr bwMode="auto">
          <a:xfrm>
            <a:off x="2743200" y="6553200"/>
            <a:ext cx="7467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ru-RU" sz="1000">
                <a:solidFill>
                  <a:srgbClr val="181813"/>
                </a:solidFill>
                <a:latin typeface="Arial" panose="020B0604020202020204" pitchFamily="34" charset="0"/>
                <a:cs typeface="Arial" panose="020B0604020202020204" pitchFamily="34" charset="0"/>
              </a:rPr>
              <a:t>                                         Speech and Language Processing - Jurafsky and Martin       </a:t>
            </a:r>
            <a:endParaRPr lang="en-US" altLang="ru-RU" sz="1400">
              <a:solidFill>
                <a:srgbClr val="181813"/>
              </a:solidFill>
              <a:latin typeface="Arial" panose="020B0604020202020204" pitchFamily="34" charset="0"/>
              <a:cs typeface="Arial" panose="020B0604020202020204" pitchFamily="34" charset="0"/>
            </a:endParaRPr>
          </a:p>
        </p:txBody>
      </p:sp>
      <p:sp>
        <p:nvSpPr>
          <p:cNvPr id="74755" name="Slide Number Placeholder 5">
            <a:extLst>
              <a:ext uri="{FF2B5EF4-FFF2-40B4-BE49-F238E27FC236}">
                <a16:creationId xmlns:a16="http://schemas.microsoft.com/office/drawing/2014/main" id="{BCA98011-D204-4EB6-A90F-4EE6A7083B76}"/>
              </a:ext>
            </a:extLst>
          </p:cNvPr>
          <p:cNvSpPr>
            <a:spLocks noGrp="1"/>
          </p:cNvSpPr>
          <p:nvPr>
            <p:ph type="sldNum" sz="quarter" idx="4294967295"/>
          </p:nvPr>
        </p:nvSpPr>
        <p:spPr bwMode="auto">
          <a:xfrm>
            <a:off x="10210800" y="6553200"/>
            <a:ext cx="4572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2909FA14-6E92-4015-87C0-5D2F40E70891}" type="slidenum">
              <a:rPr lang="en-US" altLang="ru-RU" sz="1400">
                <a:solidFill>
                  <a:srgbClr val="590A0E"/>
                </a:solidFill>
                <a:latin typeface="Arial" panose="020B0604020202020204" pitchFamily="34" charset="0"/>
              </a:rPr>
              <a:pPr/>
              <a:t>37</a:t>
            </a:fld>
            <a:endParaRPr lang="en-US" altLang="ru-RU" sz="1400">
              <a:solidFill>
                <a:srgbClr val="590A0E"/>
              </a:solidFill>
              <a:latin typeface="Arial" panose="020B0604020202020204" pitchFamily="34" charset="0"/>
            </a:endParaRPr>
          </a:p>
        </p:txBody>
      </p:sp>
      <p:sp>
        <p:nvSpPr>
          <p:cNvPr id="74756" name="Rectangle 2">
            <a:extLst>
              <a:ext uri="{FF2B5EF4-FFF2-40B4-BE49-F238E27FC236}">
                <a16:creationId xmlns:a16="http://schemas.microsoft.com/office/drawing/2014/main" id="{DA8FCC43-D604-4F19-B8CE-34EFF9328B34}"/>
              </a:ext>
            </a:extLst>
          </p:cNvPr>
          <p:cNvSpPr>
            <a:spLocks noGrp="1" noChangeArrowheads="1"/>
          </p:cNvSpPr>
          <p:nvPr>
            <p:ph type="title"/>
          </p:nvPr>
        </p:nvSpPr>
        <p:spPr>
          <a:xfrm>
            <a:off x="1371600" y="685800"/>
            <a:ext cx="9601200" cy="815829"/>
          </a:xfrm>
        </p:spPr>
        <p:txBody>
          <a:bodyPr/>
          <a:lstStyle/>
          <a:p>
            <a:pPr algn="ctr"/>
            <a:r>
              <a:rPr lang="en-US" altLang="ru-RU" dirty="0">
                <a:solidFill>
                  <a:srgbClr val="00B050"/>
                </a:solidFill>
                <a:latin typeface="Verdana" panose="020B0604030504040204" pitchFamily="34" charset="0"/>
              </a:rPr>
              <a:t>Evaluation</a:t>
            </a:r>
          </a:p>
        </p:txBody>
      </p:sp>
      <p:sp>
        <p:nvSpPr>
          <p:cNvPr id="74757" name="Rectangle 3">
            <a:extLst>
              <a:ext uri="{FF2B5EF4-FFF2-40B4-BE49-F238E27FC236}">
                <a16:creationId xmlns:a16="http://schemas.microsoft.com/office/drawing/2014/main" id="{5ED487F1-CA1E-4FC2-A20E-5C200322B7C6}"/>
              </a:ext>
            </a:extLst>
          </p:cNvPr>
          <p:cNvSpPr>
            <a:spLocks noGrp="1" noChangeArrowheads="1"/>
          </p:cNvSpPr>
          <p:nvPr>
            <p:ph type="body" idx="1"/>
          </p:nvPr>
        </p:nvSpPr>
        <p:spPr/>
        <p:txBody>
          <a:bodyPr/>
          <a:lstStyle/>
          <a:p>
            <a:r>
              <a:rPr lang="en-US" altLang="ru-RU">
                <a:latin typeface="Tahoma" panose="020B0604030504040204" pitchFamily="34" charset="0"/>
              </a:rPr>
              <a:t>The result is compared with a manually coded </a:t>
            </a:r>
            <a:r>
              <a:rPr lang="ja-JP" altLang="en-US">
                <a:latin typeface="Tahoma" panose="020B0604030504040204" pitchFamily="34" charset="0"/>
              </a:rPr>
              <a:t>“</a:t>
            </a:r>
            <a:r>
              <a:rPr lang="en-US" altLang="ja-JP">
                <a:latin typeface="Tahoma" panose="020B0604030504040204" pitchFamily="34" charset="0"/>
              </a:rPr>
              <a:t>Gold Standard</a:t>
            </a:r>
            <a:r>
              <a:rPr lang="ja-JP" altLang="en-US">
                <a:latin typeface="Tahoma" panose="020B0604030504040204" pitchFamily="34" charset="0"/>
              </a:rPr>
              <a:t>”</a:t>
            </a:r>
            <a:endParaRPr lang="en-US" altLang="ja-JP">
              <a:latin typeface="Tahoma" panose="020B0604030504040204" pitchFamily="34" charset="0"/>
            </a:endParaRPr>
          </a:p>
          <a:p>
            <a:pPr lvl="1"/>
            <a:r>
              <a:rPr lang="en-US" altLang="ru-RU">
                <a:latin typeface="Tahoma" panose="020B0604030504040204" pitchFamily="34" charset="0"/>
              </a:rPr>
              <a:t>Typically accuracy reaches 96-97%</a:t>
            </a:r>
          </a:p>
          <a:p>
            <a:pPr lvl="1"/>
            <a:r>
              <a:rPr lang="en-US" altLang="ru-RU">
                <a:latin typeface="Tahoma" panose="020B0604030504040204" pitchFamily="34" charset="0"/>
              </a:rPr>
              <a:t>This may be compared with result for a baseline tagger (one that uses no context).</a:t>
            </a:r>
          </a:p>
          <a:p>
            <a:r>
              <a:rPr lang="en-US" altLang="ru-RU">
                <a:latin typeface="Tahoma" panose="020B0604030504040204" pitchFamily="34" charset="0"/>
              </a:rPr>
              <a:t>Important: 100% is impossible even for human annotators.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a:extLst>
              <a:ext uri="{FF2B5EF4-FFF2-40B4-BE49-F238E27FC236}">
                <a16:creationId xmlns:a16="http://schemas.microsoft.com/office/drawing/2014/main" id="{30670B33-917D-41B7-90F3-B03A7AC8FCF3}"/>
              </a:ext>
            </a:extLst>
          </p:cNvPr>
          <p:cNvSpPr>
            <a:spLocks noGrp="1" noChangeArrowheads="1"/>
          </p:cNvSpPr>
          <p:nvPr>
            <p:ph type="title"/>
          </p:nvPr>
        </p:nvSpPr>
        <p:spPr>
          <a:xfrm>
            <a:off x="1752600" y="552450"/>
            <a:ext cx="8153400" cy="680732"/>
          </a:xfrm>
        </p:spPr>
        <p:txBody>
          <a:bodyPr>
            <a:normAutofit fontScale="90000"/>
          </a:bodyPr>
          <a:lstStyle/>
          <a:p>
            <a:pPr algn="ctr"/>
            <a:r>
              <a:rPr lang="en-US" altLang="ru-RU" dirty="0">
                <a:solidFill>
                  <a:srgbClr val="00B050"/>
                </a:solidFill>
              </a:rPr>
              <a:t>Word Classes: Tag Sets</a:t>
            </a:r>
          </a:p>
        </p:txBody>
      </p:sp>
      <p:sp>
        <p:nvSpPr>
          <p:cNvPr id="9218" name="Rectangle 3">
            <a:extLst>
              <a:ext uri="{FF2B5EF4-FFF2-40B4-BE49-F238E27FC236}">
                <a16:creationId xmlns:a16="http://schemas.microsoft.com/office/drawing/2014/main" id="{A72CC779-FB99-4EC3-897E-1E93A1A901A3}"/>
              </a:ext>
            </a:extLst>
          </p:cNvPr>
          <p:cNvSpPr>
            <a:spLocks noGrp="1" noChangeArrowheads="1"/>
          </p:cNvSpPr>
          <p:nvPr>
            <p:ph type="body" idx="1"/>
          </p:nvPr>
        </p:nvSpPr>
        <p:spPr/>
        <p:txBody>
          <a:bodyPr/>
          <a:lstStyle/>
          <a:p>
            <a:pPr>
              <a:buFontTx/>
              <a:buChar char="•"/>
            </a:pPr>
            <a:r>
              <a:rPr lang="en-US" altLang="ru-RU" sz="2400" dirty="0"/>
              <a:t>Vary in number of tags: a dozen to over 200</a:t>
            </a:r>
          </a:p>
          <a:p>
            <a:pPr>
              <a:buFontTx/>
              <a:buChar char="•"/>
            </a:pPr>
            <a:r>
              <a:rPr lang="en-US" altLang="ru-RU" sz="2400" dirty="0"/>
              <a:t>Size of tag sets depends on language, objectives and purpose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a:extLst>
              <a:ext uri="{FF2B5EF4-FFF2-40B4-BE49-F238E27FC236}">
                <a16:creationId xmlns:a16="http://schemas.microsoft.com/office/drawing/2014/main" id="{EA9BA406-2AF7-43D4-B0ED-C5E4BC08718D}"/>
              </a:ext>
            </a:extLst>
          </p:cNvPr>
          <p:cNvSpPr>
            <a:spLocks noGrp="1" noChangeArrowheads="1"/>
          </p:cNvSpPr>
          <p:nvPr>
            <p:ph type="title"/>
          </p:nvPr>
        </p:nvSpPr>
        <p:spPr>
          <a:xfrm>
            <a:off x="1752600" y="552449"/>
            <a:ext cx="8153400" cy="600715"/>
          </a:xfrm>
        </p:spPr>
        <p:txBody>
          <a:bodyPr>
            <a:normAutofit fontScale="90000"/>
          </a:bodyPr>
          <a:lstStyle/>
          <a:p>
            <a:pPr algn="ctr"/>
            <a:r>
              <a:rPr lang="en-US" altLang="ru-RU" dirty="0">
                <a:solidFill>
                  <a:srgbClr val="00B050"/>
                </a:solidFill>
              </a:rPr>
              <a:t>Word Classes: Tag set example</a:t>
            </a:r>
          </a:p>
        </p:txBody>
      </p:sp>
      <p:pic>
        <p:nvPicPr>
          <p:cNvPr id="11266" name="Picture 3">
            <a:extLst>
              <a:ext uri="{FF2B5EF4-FFF2-40B4-BE49-F238E27FC236}">
                <a16:creationId xmlns:a16="http://schemas.microsoft.com/office/drawing/2014/main" id="{31734B4F-C7D4-427A-A930-6C6283502B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1676400"/>
            <a:ext cx="5486400" cy="480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 Box 4">
            <a:extLst>
              <a:ext uri="{FF2B5EF4-FFF2-40B4-BE49-F238E27FC236}">
                <a16:creationId xmlns:a16="http://schemas.microsoft.com/office/drawing/2014/main" id="{F3AE55D1-1362-4DBF-8327-A9AAC01B7F41}"/>
              </a:ext>
            </a:extLst>
          </p:cNvPr>
          <p:cNvSpPr txBox="1">
            <a:spLocks noChangeArrowheads="1"/>
          </p:cNvSpPr>
          <p:nvPr/>
        </p:nvSpPr>
        <p:spPr bwMode="auto">
          <a:xfrm>
            <a:off x="2041525" y="5181600"/>
            <a:ext cx="5934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r>
              <a:rPr lang="en-US" altLang="ru-RU" sz="1400">
                <a:solidFill>
                  <a:srgbClr val="FF0000"/>
                </a:solidFill>
                <a:latin typeface="Times New Roman" panose="02020603050405020304" pitchFamily="18" charset="0"/>
              </a:rPr>
              <a:t>PRP</a:t>
            </a:r>
          </a:p>
          <a:p>
            <a:pPr eaLnBrk="1" hangingPunct="1"/>
            <a:r>
              <a:rPr lang="en-US" altLang="ru-RU" sz="1400">
                <a:solidFill>
                  <a:srgbClr val="FF0000"/>
                </a:solidFill>
                <a:latin typeface="Times New Roman" panose="02020603050405020304" pitchFamily="18" charset="0"/>
              </a:rPr>
              <a:t>PRP$</a:t>
            </a:r>
          </a:p>
        </p:txBody>
      </p:sp>
      <p:sp>
        <p:nvSpPr>
          <p:cNvPr id="11268" name="Line 5">
            <a:extLst>
              <a:ext uri="{FF2B5EF4-FFF2-40B4-BE49-F238E27FC236}">
                <a16:creationId xmlns:a16="http://schemas.microsoft.com/office/drawing/2014/main" id="{721DA2E0-450E-4957-921C-0D872F1D865E}"/>
              </a:ext>
            </a:extLst>
          </p:cNvPr>
          <p:cNvSpPr>
            <a:spLocks noChangeShapeType="1"/>
          </p:cNvSpPr>
          <p:nvPr/>
        </p:nvSpPr>
        <p:spPr bwMode="auto">
          <a:xfrm>
            <a:off x="2514600" y="5334000"/>
            <a:ext cx="76200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1269" name="Line 6">
            <a:extLst>
              <a:ext uri="{FF2B5EF4-FFF2-40B4-BE49-F238E27FC236}">
                <a16:creationId xmlns:a16="http://schemas.microsoft.com/office/drawing/2014/main" id="{3F5C6549-1239-4AD9-A1A8-BCC3F774E97E}"/>
              </a:ext>
            </a:extLst>
          </p:cNvPr>
          <p:cNvSpPr>
            <a:spLocks noChangeShapeType="1"/>
          </p:cNvSpPr>
          <p:nvPr/>
        </p:nvSpPr>
        <p:spPr bwMode="auto">
          <a:xfrm>
            <a:off x="2590800" y="5562600"/>
            <a:ext cx="68580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a:extLst>
              <a:ext uri="{FF2B5EF4-FFF2-40B4-BE49-F238E27FC236}">
                <a16:creationId xmlns:a16="http://schemas.microsoft.com/office/drawing/2014/main" id="{9053BE66-5FDA-4A11-9FF4-DDAFB5E84794}"/>
              </a:ext>
            </a:extLst>
          </p:cNvPr>
          <p:cNvSpPr>
            <a:spLocks noGrp="1" noChangeArrowheads="1"/>
          </p:cNvSpPr>
          <p:nvPr>
            <p:ph type="title"/>
          </p:nvPr>
        </p:nvSpPr>
        <p:spPr>
          <a:xfrm>
            <a:off x="1981200" y="289420"/>
            <a:ext cx="8305800" cy="1269883"/>
          </a:xfrm>
        </p:spPr>
        <p:txBody>
          <a:bodyPr>
            <a:normAutofit fontScale="90000"/>
          </a:bodyPr>
          <a:lstStyle/>
          <a:p>
            <a:pPr algn="ctr"/>
            <a:r>
              <a:rPr lang="en-US" altLang="ru-RU" dirty="0">
                <a:solidFill>
                  <a:srgbClr val="00B050"/>
                </a:solidFill>
              </a:rPr>
              <a:t>Example of Penn Treebank Tagging of Brown Corpus Sentence</a:t>
            </a:r>
          </a:p>
        </p:txBody>
      </p:sp>
      <p:sp>
        <p:nvSpPr>
          <p:cNvPr id="13314" name="Rectangle 3">
            <a:extLst>
              <a:ext uri="{FF2B5EF4-FFF2-40B4-BE49-F238E27FC236}">
                <a16:creationId xmlns:a16="http://schemas.microsoft.com/office/drawing/2014/main" id="{64EE5F08-638E-440C-A916-5F3B37D7F399}"/>
              </a:ext>
            </a:extLst>
          </p:cNvPr>
          <p:cNvSpPr>
            <a:spLocks noGrp="1" noChangeArrowheads="1"/>
          </p:cNvSpPr>
          <p:nvPr>
            <p:ph type="body" idx="1"/>
          </p:nvPr>
        </p:nvSpPr>
        <p:spPr>
          <a:xfrm>
            <a:off x="2133600" y="1676400"/>
            <a:ext cx="8153400" cy="4892180"/>
          </a:xfrm>
        </p:spPr>
        <p:txBody>
          <a:bodyPr>
            <a:normAutofit fontScale="92500" lnSpcReduction="10000"/>
          </a:bodyPr>
          <a:lstStyle/>
          <a:p>
            <a:pPr marL="0" indent="0">
              <a:lnSpc>
                <a:spcPct val="100000"/>
              </a:lnSpc>
            </a:pPr>
            <a:r>
              <a:rPr lang="en-US" altLang="ru-RU" dirty="0"/>
              <a:t>The/DT grand/JJ jury/NN commented/VBD on/IN a/DT number/NN of/IN other/JJ topics/NNS ./.</a:t>
            </a:r>
          </a:p>
          <a:p>
            <a:pPr marL="0" indent="0">
              <a:lnSpc>
                <a:spcPct val="100000"/>
              </a:lnSpc>
            </a:pPr>
            <a:endParaRPr lang="en-US" altLang="ru-RU" dirty="0"/>
          </a:p>
          <a:p>
            <a:pPr marL="0" indent="0">
              <a:lnSpc>
                <a:spcPct val="100000"/>
              </a:lnSpc>
            </a:pPr>
            <a:r>
              <a:rPr lang="en-US" altLang="ru-RU" dirty="0"/>
              <a:t>VB    DT  NN    .</a:t>
            </a:r>
            <a:br>
              <a:rPr lang="en-US" altLang="ru-RU" dirty="0"/>
            </a:br>
            <a:r>
              <a:rPr lang="en-US" altLang="ru-RU" dirty="0"/>
              <a:t>Book that flight .</a:t>
            </a:r>
          </a:p>
          <a:p>
            <a:pPr marL="0" indent="0">
              <a:lnSpc>
                <a:spcPct val="100000"/>
              </a:lnSpc>
            </a:pPr>
            <a:endParaRPr lang="en-US" altLang="ru-RU" dirty="0"/>
          </a:p>
          <a:p>
            <a:pPr marL="0" indent="0">
              <a:lnSpc>
                <a:spcPct val="100000"/>
              </a:lnSpc>
            </a:pPr>
            <a:r>
              <a:rPr lang="en-US" altLang="ru-RU" dirty="0"/>
              <a:t>VBZ DT  NN   VB     NN    ?</a:t>
            </a:r>
            <a:br>
              <a:rPr lang="en-US" altLang="ru-RU" dirty="0"/>
            </a:br>
            <a:r>
              <a:rPr lang="en-US" altLang="ru-RU" dirty="0"/>
              <a:t>Does that flight serve dinner ?</a:t>
            </a:r>
          </a:p>
          <a:p>
            <a:pPr marL="0" indent="0">
              <a:lnSpc>
                <a:spcPct val="100000"/>
              </a:lnSpc>
            </a:pPr>
            <a:endParaRPr lang="en-US" altLang="ru-RU" dirty="0"/>
          </a:p>
          <a:p>
            <a:pPr marL="0" indent="0">
              <a:lnSpc>
                <a:spcPct val="100000"/>
              </a:lnSpc>
            </a:pPr>
            <a:endParaRPr lang="en-US" altLang="ru-RU" dirty="0"/>
          </a:p>
          <a:p>
            <a:pPr marL="0" indent="0">
              <a:lnSpc>
                <a:spcPct val="100000"/>
              </a:lnSpc>
            </a:pPr>
            <a:r>
              <a:rPr lang="en-US" altLang="ru-RU" dirty="0"/>
              <a:t>See </a:t>
            </a:r>
            <a:r>
              <a:rPr lang="en-US" altLang="ru-RU" dirty="0">
                <a:hlinkClick r:id="rId3"/>
              </a:rPr>
              <a:t>http://www.infogistics.com/posdemo.htm</a:t>
            </a:r>
            <a:endParaRPr lang="en-US" altLang="ru-RU" dirty="0"/>
          </a:p>
          <a:p>
            <a:pPr marL="0" indent="0">
              <a:lnSpc>
                <a:spcPct val="100000"/>
              </a:lnSpc>
            </a:pPr>
            <a:endParaRPr lang="en-US" altLang="ru-RU" dirty="0"/>
          </a:p>
          <a:p>
            <a:pPr marL="0" indent="0">
              <a:lnSpc>
                <a:spcPct val="100000"/>
              </a:lnSpc>
            </a:pPr>
            <a:r>
              <a:rPr lang="en-US" altLang="ru-RU" dirty="0"/>
              <a:t>Buffalo </a:t>
            </a:r>
            <a:r>
              <a:rPr lang="en-US" altLang="ru-RU" dirty="0" err="1"/>
              <a:t>buffalo</a:t>
            </a:r>
            <a:r>
              <a:rPr lang="en-US" altLang="ru-RU" dirty="0"/>
              <a:t> </a:t>
            </a:r>
            <a:r>
              <a:rPr lang="en-US" altLang="ru-RU" dirty="0" err="1"/>
              <a:t>Buffalo</a:t>
            </a:r>
            <a:r>
              <a:rPr lang="en-US" altLang="ru-RU" dirty="0"/>
              <a:t> </a:t>
            </a:r>
            <a:r>
              <a:rPr lang="en-US" altLang="ru-RU" dirty="0" err="1"/>
              <a:t>buffalo</a:t>
            </a:r>
            <a:r>
              <a:rPr lang="en-US" altLang="ru-RU" dirty="0"/>
              <a:t> </a:t>
            </a:r>
            <a:r>
              <a:rPr lang="en-US" altLang="ru-RU" dirty="0" err="1"/>
              <a:t>buffalo</a:t>
            </a:r>
            <a:r>
              <a:rPr lang="en-US" altLang="ru-RU" dirty="0"/>
              <a:t> </a:t>
            </a:r>
            <a:r>
              <a:rPr lang="en-US" altLang="ru-RU" dirty="0" err="1"/>
              <a:t>buffalo</a:t>
            </a:r>
            <a:r>
              <a:rPr lang="en-US" altLang="ru-RU" dirty="0"/>
              <a:t> </a:t>
            </a:r>
            <a:r>
              <a:rPr lang="en-US" altLang="ru-RU" dirty="0" err="1"/>
              <a:t>Buffalo</a:t>
            </a:r>
            <a:r>
              <a:rPr lang="en-US" altLang="ru-RU" dirty="0"/>
              <a:t> </a:t>
            </a:r>
            <a:r>
              <a:rPr lang="en-US" altLang="ru-RU" dirty="0" err="1"/>
              <a:t>buffalo</a:t>
            </a:r>
            <a:endParaRPr lang="en-US" altLang="ru-RU" dirty="0"/>
          </a:p>
          <a:p>
            <a:pPr marL="0" indent="0">
              <a:lnSpc>
                <a:spcPct val="100000"/>
              </a:lnSpc>
            </a:pPr>
            <a:endParaRPr lang="en-US" alt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AB2C8D1C-C78B-41E4-BFD4-1D97158F87D4}"/>
              </a:ext>
            </a:extLst>
          </p:cNvPr>
          <p:cNvSpPr>
            <a:spLocks noGrp="1" noChangeArrowheads="1"/>
          </p:cNvSpPr>
          <p:nvPr>
            <p:ph type="title"/>
          </p:nvPr>
        </p:nvSpPr>
        <p:spPr>
          <a:xfrm>
            <a:off x="1526795" y="552449"/>
            <a:ext cx="8640661" cy="781401"/>
          </a:xfrm>
        </p:spPr>
        <p:txBody>
          <a:bodyPr>
            <a:normAutofit/>
          </a:bodyPr>
          <a:lstStyle/>
          <a:p>
            <a:pPr algn="ctr"/>
            <a:r>
              <a:rPr lang="en-US" altLang="ru-RU" dirty="0">
                <a:solidFill>
                  <a:srgbClr val="00B050"/>
                </a:solidFill>
              </a:rPr>
              <a:t>The Problem</a:t>
            </a:r>
          </a:p>
        </p:txBody>
      </p:sp>
      <p:sp>
        <p:nvSpPr>
          <p:cNvPr id="15362" name="Rectangle 3">
            <a:extLst>
              <a:ext uri="{FF2B5EF4-FFF2-40B4-BE49-F238E27FC236}">
                <a16:creationId xmlns:a16="http://schemas.microsoft.com/office/drawing/2014/main" id="{66538B31-DF29-45FD-837E-E2B8CD06DC95}"/>
              </a:ext>
            </a:extLst>
          </p:cNvPr>
          <p:cNvSpPr>
            <a:spLocks noGrp="1" noChangeArrowheads="1"/>
          </p:cNvSpPr>
          <p:nvPr>
            <p:ph type="body" idx="1"/>
          </p:nvPr>
        </p:nvSpPr>
        <p:spPr/>
        <p:txBody>
          <a:bodyPr/>
          <a:lstStyle/>
          <a:p>
            <a:r>
              <a:rPr lang="en-US" altLang="ru-RU" sz="2800"/>
              <a:t>Words often have more than one word class: </a:t>
            </a:r>
            <a:r>
              <a:rPr lang="en-US" altLang="ru-RU" sz="2800" i="1"/>
              <a:t>this</a:t>
            </a:r>
          </a:p>
          <a:p>
            <a:pPr lvl="1"/>
            <a:r>
              <a:rPr lang="en-US" altLang="ru-RU" sz="2400"/>
              <a:t>This is a nice day = PRP</a:t>
            </a:r>
          </a:p>
          <a:p>
            <a:pPr lvl="1"/>
            <a:r>
              <a:rPr lang="en-US" altLang="ru-RU" sz="2400"/>
              <a:t>This day is nice = DT</a:t>
            </a:r>
          </a:p>
          <a:p>
            <a:pPr lvl="1"/>
            <a:r>
              <a:rPr lang="en-US" altLang="ru-RU" sz="2400"/>
              <a:t>You can go this far = RB</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a:extLst>
              <a:ext uri="{FF2B5EF4-FFF2-40B4-BE49-F238E27FC236}">
                <a16:creationId xmlns:a16="http://schemas.microsoft.com/office/drawing/2014/main" id="{2DB5BBBD-9FE5-411E-AD4A-F9BDDFF23366}"/>
              </a:ext>
            </a:extLst>
          </p:cNvPr>
          <p:cNvSpPr>
            <a:spLocks noGrp="1" noChangeArrowheads="1"/>
          </p:cNvSpPr>
          <p:nvPr>
            <p:ph type="title"/>
          </p:nvPr>
        </p:nvSpPr>
        <p:spPr>
          <a:xfrm>
            <a:off x="1371600" y="263525"/>
            <a:ext cx="9601200" cy="1485900"/>
          </a:xfrm>
        </p:spPr>
        <p:txBody>
          <a:bodyPr/>
          <a:lstStyle/>
          <a:p>
            <a:pPr algn="ctr"/>
            <a:r>
              <a:rPr lang="en-US" altLang="ru-RU" dirty="0">
                <a:solidFill>
                  <a:srgbClr val="00B050"/>
                </a:solidFill>
              </a:rPr>
              <a:t>Word Class Ambiguity</a:t>
            </a:r>
            <a:br>
              <a:rPr lang="en-US" altLang="ru-RU" dirty="0">
                <a:solidFill>
                  <a:srgbClr val="00B050"/>
                </a:solidFill>
              </a:rPr>
            </a:br>
            <a:r>
              <a:rPr lang="en-US" altLang="ru-RU" dirty="0">
                <a:solidFill>
                  <a:srgbClr val="00B050"/>
                </a:solidFill>
              </a:rPr>
              <a:t>(in the Brown Corpus)</a:t>
            </a:r>
          </a:p>
        </p:txBody>
      </p:sp>
      <p:sp>
        <p:nvSpPr>
          <p:cNvPr id="17410" name="Rectangle 3">
            <a:extLst>
              <a:ext uri="{FF2B5EF4-FFF2-40B4-BE49-F238E27FC236}">
                <a16:creationId xmlns:a16="http://schemas.microsoft.com/office/drawing/2014/main" id="{024862BE-3A10-441B-8960-5C52205F599C}"/>
              </a:ext>
            </a:extLst>
          </p:cNvPr>
          <p:cNvSpPr>
            <a:spLocks noGrp="1" noChangeArrowheads="1"/>
          </p:cNvSpPr>
          <p:nvPr>
            <p:ph type="body" idx="1"/>
          </p:nvPr>
        </p:nvSpPr>
        <p:spPr>
          <a:xfrm>
            <a:off x="2950013" y="1903959"/>
            <a:ext cx="6049963" cy="1099642"/>
          </a:xfrm>
        </p:spPr>
        <p:txBody>
          <a:bodyPr/>
          <a:lstStyle/>
          <a:p>
            <a:r>
              <a:rPr lang="en-US" altLang="ru-RU" sz="2400" dirty="0">
                <a:cs typeface="Times New Roman" panose="02020603050405020304" pitchFamily="18" charset="0"/>
              </a:rPr>
              <a:t>Unambiguous (1 tag): 35,340</a:t>
            </a:r>
          </a:p>
          <a:p>
            <a:r>
              <a:rPr lang="en-US" altLang="ru-RU" sz="2400" dirty="0">
                <a:cs typeface="Times New Roman" panose="02020603050405020304" pitchFamily="18" charset="0"/>
              </a:rPr>
              <a:t>Ambiguous (2-7 tags): 4,100</a:t>
            </a:r>
          </a:p>
          <a:p>
            <a:endParaRPr lang="en-US" altLang="ru-RU" sz="2400" dirty="0">
              <a:cs typeface="Times New Roman" panose="02020603050405020304" pitchFamily="18" charset="0"/>
            </a:endParaRPr>
          </a:p>
          <a:p>
            <a:endParaRPr lang="en-US" altLang="ru-RU" sz="2400" dirty="0">
              <a:cs typeface="Times New Roman" panose="02020603050405020304" pitchFamily="18" charset="0"/>
            </a:endParaRPr>
          </a:p>
        </p:txBody>
      </p:sp>
      <p:graphicFrame>
        <p:nvGraphicFramePr>
          <p:cNvPr id="1167364" name="Group 4">
            <a:extLst>
              <a:ext uri="{FF2B5EF4-FFF2-40B4-BE49-F238E27FC236}">
                <a16:creationId xmlns:a16="http://schemas.microsoft.com/office/drawing/2014/main" id="{891726F4-FD46-4623-9ED9-1460D206EBED}"/>
              </a:ext>
            </a:extLst>
          </p:cNvPr>
          <p:cNvGraphicFramePr>
            <a:graphicFrameLocks noGrp="1"/>
          </p:cNvGraphicFramePr>
          <p:nvPr/>
        </p:nvGraphicFramePr>
        <p:xfrm>
          <a:off x="4876800" y="3505201"/>
          <a:ext cx="2590800" cy="2359026"/>
        </p:xfrm>
        <a:graphic>
          <a:graphicData uri="http://schemas.openxmlformats.org/drawingml/2006/table">
            <a:tbl>
              <a:tblPr/>
              <a:tblGrid>
                <a:gridCol w="13716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tblGrid>
              <a:tr h="393171">
                <a:tc>
                  <a:txBody>
                    <a:bodyPr/>
                    <a:lstStyle/>
                    <a:p>
                      <a:pPr marL="0" marR="0" lvl="0" indent="0" algn="l" defTabSz="914400" rtl="0" eaLnBrk="0" fontAlgn="base" latinLnBrk="0" hangingPunct="0">
                        <a:lnSpc>
                          <a:spcPct val="110000"/>
                        </a:lnSpc>
                        <a:spcBef>
                          <a:spcPct val="0"/>
                        </a:spcBef>
                        <a:spcAft>
                          <a:spcPct val="0"/>
                        </a:spcAft>
                        <a:buClr>
                          <a:srgbClr val="990000"/>
                        </a:buClr>
                        <a:buSzTx/>
                        <a:buFontTx/>
                        <a:buNone/>
                        <a:tabLst/>
                      </a:pPr>
                      <a:r>
                        <a:rPr kumimoji="0" lang="en-US" sz="1800" b="0" i="0" u="none" strike="noStrike" cap="none" normalizeH="0" baseline="0">
                          <a:ln>
                            <a:noFill/>
                          </a:ln>
                          <a:solidFill>
                            <a:schemeClr val="tx1"/>
                          </a:solidFill>
                          <a:effectLst/>
                          <a:latin typeface="Georgia" charset="0"/>
                        </a:rPr>
                        <a:t>2 tags</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0000"/>
                        </a:lnSpc>
                        <a:spcBef>
                          <a:spcPct val="0"/>
                        </a:spcBef>
                        <a:spcAft>
                          <a:spcPct val="0"/>
                        </a:spcAft>
                        <a:buClr>
                          <a:srgbClr val="990000"/>
                        </a:buClr>
                        <a:buSzTx/>
                        <a:buFontTx/>
                        <a:buNone/>
                        <a:tabLst/>
                      </a:pPr>
                      <a:r>
                        <a:rPr kumimoji="0" lang="en-US" sz="1800" b="0" i="0" u="none" strike="noStrike" cap="none" normalizeH="0" baseline="0">
                          <a:ln>
                            <a:noFill/>
                          </a:ln>
                          <a:solidFill>
                            <a:schemeClr val="tx1"/>
                          </a:solidFill>
                          <a:effectLst/>
                          <a:latin typeface="Georgia" charset="0"/>
                        </a:rPr>
                        <a:t>3,760</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171">
                <a:tc>
                  <a:txBody>
                    <a:bodyPr/>
                    <a:lstStyle/>
                    <a:p>
                      <a:pPr marL="0" marR="0" lvl="0" indent="0" algn="l" defTabSz="914400" rtl="0" eaLnBrk="0" fontAlgn="base" latinLnBrk="0" hangingPunct="0">
                        <a:lnSpc>
                          <a:spcPct val="110000"/>
                        </a:lnSpc>
                        <a:spcBef>
                          <a:spcPct val="0"/>
                        </a:spcBef>
                        <a:spcAft>
                          <a:spcPct val="0"/>
                        </a:spcAft>
                        <a:buClr>
                          <a:srgbClr val="990000"/>
                        </a:buClr>
                        <a:buSzTx/>
                        <a:buFontTx/>
                        <a:buNone/>
                        <a:tabLst/>
                      </a:pPr>
                      <a:r>
                        <a:rPr kumimoji="0" lang="en-US" sz="1800" b="0" i="0" u="none" strike="noStrike" cap="none" normalizeH="0" baseline="0">
                          <a:ln>
                            <a:noFill/>
                          </a:ln>
                          <a:solidFill>
                            <a:schemeClr val="tx1"/>
                          </a:solidFill>
                          <a:effectLst/>
                          <a:latin typeface="Georgia" charset="0"/>
                        </a:rPr>
                        <a:t>3 tags</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0000"/>
                        </a:lnSpc>
                        <a:spcBef>
                          <a:spcPct val="0"/>
                        </a:spcBef>
                        <a:spcAft>
                          <a:spcPct val="0"/>
                        </a:spcAft>
                        <a:buClr>
                          <a:srgbClr val="990000"/>
                        </a:buClr>
                        <a:buSzTx/>
                        <a:buFontTx/>
                        <a:buNone/>
                        <a:tabLst/>
                      </a:pPr>
                      <a:r>
                        <a:rPr kumimoji="0" lang="en-US" sz="1800" b="0" i="0" u="none" strike="noStrike" cap="none" normalizeH="0" baseline="0" dirty="0">
                          <a:ln>
                            <a:noFill/>
                          </a:ln>
                          <a:solidFill>
                            <a:schemeClr val="tx1"/>
                          </a:solidFill>
                          <a:effectLst/>
                          <a:latin typeface="Georgia" charset="0"/>
                        </a:rPr>
                        <a:t>264</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3171">
                <a:tc>
                  <a:txBody>
                    <a:bodyPr/>
                    <a:lstStyle/>
                    <a:p>
                      <a:pPr marL="0" marR="0" lvl="0" indent="0" algn="l" defTabSz="914400" rtl="0" eaLnBrk="0" fontAlgn="base" latinLnBrk="0" hangingPunct="0">
                        <a:lnSpc>
                          <a:spcPct val="110000"/>
                        </a:lnSpc>
                        <a:spcBef>
                          <a:spcPct val="0"/>
                        </a:spcBef>
                        <a:spcAft>
                          <a:spcPct val="0"/>
                        </a:spcAft>
                        <a:buClr>
                          <a:srgbClr val="990000"/>
                        </a:buClr>
                        <a:buSzTx/>
                        <a:buFontTx/>
                        <a:buNone/>
                        <a:tabLst/>
                      </a:pPr>
                      <a:r>
                        <a:rPr kumimoji="0" lang="en-US" sz="1800" b="0" i="0" u="none" strike="noStrike" cap="none" normalizeH="0" baseline="0">
                          <a:ln>
                            <a:noFill/>
                          </a:ln>
                          <a:solidFill>
                            <a:schemeClr val="tx1"/>
                          </a:solidFill>
                          <a:effectLst/>
                          <a:latin typeface="Georgia" charset="0"/>
                        </a:rPr>
                        <a:t>4 tags</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0000"/>
                        </a:lnSpc>
                        <a:spcBef>
                          <a:spcPct val="0"/>
                        </a:spcBef>
                        <a:spcAft>
                          <a:spcPct val="0"/>
                        </a:spcAft>
                        <a:buClr>
                          <a:srgbClr val="990000"/>
                        </a:buClr>
                        <a:buSzTx/>
                        <a:buFontTx/>
                        <a:buNone/>
                        <a:tabLst/>
                      </a:pPr>
                      <a:r>
                        <a:rPr kumimoji="0" lang="en-US" sz="1800" b="0" i="0" u="none" strike="noStrike" cap="none" normalizeH="0" baseline="0">
                          <a:ln>
                            <a:noFill/>
                          </a:ln>
                          <a:solidFill>
                            <a:schemeClr val="tx1"/>
                          </a:solidFill>
                          <a:effectLst/>
                          <a:latin typeface="Georgia" charset="0"/>
                        </a:rPr>
                        <a:t>61</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71">
                <a:tc>
                  <a:txBody>
                    <a:bodyPr/>
                    <a:lstStyle/>
                    <a:p>
                      <a:pPr marL="0" marR="0" lvl="0" indent="0" algn="l" defTabSz="914400" rtl="0" eaLnBrk="0" fontAlgn="base" latinLnBrk="0" hangingPunct="0">
                        <a:lnSpc>
                          <a:spcPct val="110000"/>
                        </a:lnSpc>
                        <a:spcBef>
                          <a:spcPct val="0"/>
                        </a:spcBef>
                        <a:spcAft>
                          <a:spcPct val="0"/>
                        </a:spcAft>
                        <a:buClr>
                          <a:srgbClr val="990000"/>
                        </a:buClr>
                        <a:buSzTx/>
                        <a:buFontTx/>
                        <a:buNone/>
                        <a:tabLst/>
                      </a:pPr>
                      <a:r>
                        <a:rPr kumimoji="0" lang="en-US" sz="1800" b="0" i="0" u="none" strike="noStrike" cap="none" normalizeH="0" baseline="0">
                          <a:ln>
                            <a:noFill/>
                          </a:ln>
                          <a:solidFill>
                            <a:schemeClr val="tx1"/>
                          </a:solidFill>
                          <a:effectLst/>
                          <a:latin typeface="Georgia" charset="0"/>
                        </a:rPr>
                        <a:t>5 tags</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0000"/>
                        </a:lnSpc>
                        <a:spcBef>
                          <a:spcPct val="0"/>
                        </a:spcBef>
                        <a:spcAft>
                          <a:spcPct val="0"/>
                        </a:spcAft>
                        <a:buClr>
                          <a:srgbClr val="990000"/>
                        </a:buClr>
                        <a:buSzTx/>
                        <a:buFontTx/>
                        <a:buNone/>
                        <a:tabLst/>
                      </a:pPr>
                      <a:r>
                        <a:rPr kumimoji="0" lang="en-US" sz="1800" b="0" i="0" u="none" strike="noStrike" cap="none" normalizeH="0" baseline="0">
                          <a:ln>
                            <a:noFill/>
                          </a:ln>
                          <a:solidFill>
                            <a:schemeClr val="tx1"/>
                          </a:solidFill>
                          <a:effectLst/>
                          <a:latin typeface="Georgia" charset="0"/>
                        </a:rPr>
                        <a:t>12</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171">
                <a:tc>
                  <a:txBody>
                    <a:bodyPr/>
                    <a:lstStyle/>
                    <a:p>
                      <a:pPr marL="0" marR="0" lvl="0" indent="0" algn="l" defTabSz="914400" rtl="0" eaLnBrk="0" fontAlgn="base" latinLnBrk="0" hangingPunct="0">
                        <a:lnSpc>
                          <a:spcPct val="110000"/>
                        </a:lnSpc>
                        <a:spcBef>
                          <a:spcPct val="0"/>
                        </a:spcBef>
                        <a:spcAft>
                          <a:spcPct val="0"/>
                        </a:spcAft>
                        <a:buClr>
                          <a:srgbClr val="990000"/>
                        </a:buClr>
                        <a:buSzTx/>
                        <a:buFontTx/>
                        <a:buNone/>
                        <a:tabLst/>
                      </a:pPr>
                      <a:r>
                        <a:rPr kumimoji="0" lang="en-US" sz="1800" b="0" i="0" u="none" strike="noStrike" cap="none" normalizeH="0" baseline="0">
                          <a:ln>
                            <a:noFill/>
                          </a:ln>
                          <a:solidFill>
                            <a:schemeClr val="tx1"/>
                          </a:solidFill>
                          <a:effectLst/>
                          <a:latin typeface="Georgia" charset="0"/>
                        </a:rPr>
                        <a:t>6 tags</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0000"/>
                        </a:lnSpc>
                        <a:spcBef>
                          <a:spcPct val="0"/>
                        </a:spcBef>
                        <a:spcAft>
                          <a:spcPct val="0"/>
                        </a:spcAft>
                        <a:buClr>
                          <a:srgbClr val="990000"/>
                        </a:buClr>
                        <a:buSzTx/>
                        <a:buFontTx/>
                        <a:buNone/>
                        <a:tabLst/>
                      </a:pPr>
                      <a:r>
                        <a:rPr kumimoji="0" lang="en-US" sz="1800" b="0" i="0" u="none" strike="noStrike" cap="none" normalizeH="0" baseline="0">
                          <a:ln>
                            <a:noFill/>
                          </a:ln>
                          <a:solidFill>
                            <a:schemeClr val="tx1"/>
                          </a:solidFill>
                          <a:effectLst/>
                          <a:latin typeface="Georgia" charset="0"/>
                        </a:rPr>
                        <a:t>2</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3171">
                <a:tc>
                  <a:txBody>
                    <a:bodyPr/>
                    <a:lstStyle/>
                    <a:p>
                      <a:pPr marL="0" marR="0" lvl="0" indent="0" algn="l" defTabSz="914400" rtl="0" eaLnBrk="0" fontAlgn="base" latinLnBrk="0" hangingPunct="0">
                        <a:lnSpc>
                          <a:spcPct val="110000"/>
                        </a:lnSpc>
                        <a:spcBef>
                          <a:spcPct val="0"/>
                        </a:spcBef>
                        <a:spcAft>
                          <a:spcPct val="0"/>
                        </a:spcAft>
                        <a:buClr>
                          <a:srgbClr val="990000"/>
                        </a:buClr>
                        <a:buSzTx/>
                        <a:buFontTx/>
                        <a:buNone/>
                        <a:tabLst/>
                      </a:pPr>
                      <a:r>
                        <a:rPr kumimoji="0" lang="en-US" sz="1800" b="0" i="0" u="none" strike="noStrike" cap="none" normalizeH="0" baseline="0">
                          <a:ln>
                            <a:noFill/>
                          </a:ln>
                          <a:solidFill>
                            <a:schemeClr val="tx1"/>
                          </a:solidFill>
                          <a:effectLst/>
                          <a:latin typeface="Georgia" charset="0"/>
                        </a:rPr>
                        <a:t>7 tags</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0000"/>
                        </a:lnSpc>
                        <a:spcBef>
                          <a:spcPct val="0"/>
                        </a:spcBef>
                        <a:spcAft>
                          <a:spcPct val="0"/>
                        </a:spcAft>
                        <a:buClr>
                          <a:srgbClr val="990000"/>
                        </a:buClr>
                        <a:buSzTx/>
                        <a:buFontTx/>
                        <a:buNone/>
                        <a:tabLst/>
                      </a:pPr>
                      <a:r>
                        <a:rPr kumimoji="0" lang="en-US" sz="1800" b="0" i="0" u="none" strike="noStrike" cap="none" normalizeH="0" baseline="0" dirty="0">
                          <a:ln>
                            <a:noFill/>
                          </a:ln>
                          <a:solidFill>
                            <a:schemeClr val="tx1"/>
                          </a:solidFill>
                          <a:effectLst/>
                          <a:latin typeface="Georgia" charset="0"/>
                        </a:rPr>
                        <a:t>1</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9D08AF5A-1875-49FE-A0F5-86DF974D9B12}"/>
              </a:ext>
            </a:extLst>
          </p:cNvPr>
          <p:cNvSpPr>
            <a:spLocks noGrp="1" noChangeArrowheads="1"/>
          </p:cNvSpPr>
          <p:nvPr>
            <p:ph type="title"/>
          </p:nvPr>
        </p:nvSpPr>
        <p:spPr>
          <a:xfrm>
            <a:off x="1752600" y="552449"/>
            <a:ext cx="8153400" cy="806567"/>
          </a:xfrm>
        </p:spPr>
        <p:txBody>
          <a:bodyPr>
            <a:normAutofit/>
          </a:bodyPr>
          <a:lstStyle/>
          <a:p>
            <a:pPr algn="ctr"/>
            <a:r>
              <a:rPr lang="en-US" altLang="ru-RU" dirty="0">
                <a:solidFill>
                  <a:srgbClr val="00B050"/>
                </a:solidFill>
              </a:rPr>
              <a:t>Rule-Based Tagging</a:t>
            </a:r>
          </a:p>
        </p:txBody>
      </p:sp>
      <p:sp>
        <p:nvSpPr>
          <p:cNvPr id="21506" name="Rectangle 3">
            <a:extLst>
              <a:ext uri="{FF2B5EF4-FFF2-40B4-BE49-F238E27FC236}">
                <a16:creationId xmlns:a16="http://schemas.microsoft.com/office/drawing/2014/main" id="{07765BBD-D1DD-40FD-B6A8-C15A3C7F81A9}"/>
              </a:ext>
            </a:extLst>
          </p:cNvPr>
          <p:cNvSpPr>
            <a:spLocks noGrp="1" noChangeArrowheads="1"/>
          </p:cNvSpPr>
          <p:nvPr>
            <p:ph type="body" idx="1"/>
          </p:nvPr>
        </p:nvSpPr>
        <p:spPr>
          <a:xfrm>
            <a:off x="1371599" y="2285999"/>
            <a:ext cx="9777369" cy="4019551"/>
          </a:xfrm>
        </p:spPr>
        <p:txBody>
          <a:bodyPr/>
          <a:lstStyle/>
          <a:p>
            <a:pPr marL="342900" indent="-342900">
              <a:buFontTx/>
              <a:buChar char="•"/>
            </a:pPr>
            <a:r>
              <a:rPr lang="en-US" altLang="ru-RU" sz="2400" dirty="0"/>
              <a:t>Basic Idea:</a:t>
            </a:r>
          </a:p>
          <a:p>
            <a:pPr marL="742950" lvl="1" indent="-285750">
              <a:buFontTx/>
              <a:buChar char="–"/>
            </a:pPr>
            <a:r>
              <a:rPr lang="en-US" altLang="ru-RU" dirty="0"/>
              <a:t>Assign all possible tags to words</a:t>
            </a:r>
          </a:p>
          <a:p>
            <a:pPr marL="742950" lvl="1" indent="-285750">
              <a:buFontTx/>
              <a:buChar char="–"/>
            </a:pPr>
            <a:r>
              <a:rPr lang="en-US" altLang="ru-RU" dirty="0"/>
              <a:t>Remove tags according to set of rules of type: if word+1 is an adj, adv, or quantifier and the following is a sentence boundary and word-1 is not a verb like </a:t>
            </a:r>
            <a:r>
              <a:rPr lang="ja-JP" altLang="en-US" dirty="0"/>
              <a:t>“</a:t>
            </a:r>
            <a:r>
              <a:rPr lang="en-US" altLang="ja-JP" dirty="0"/>
              <a:t>consider</a:t>
            </a:r>
            <a:r>
              <a:rPr lang="ja-JP" altLang="en-US" dirty="0"/>
              <a:t>”</a:t>
            </a:r>
            <a:r>
              <a:rPr lang="en-US" altLang="ja-JP" dirty="0"/>
              <a:t> then eliminate non-adv else eliminate adv.</a:t>
            </a:r>
          </a:p>
          <a:p>
            <a:pPr marL="742950" lvl="1" indent="-285750">
              <a:buFontTx/>
              <a:buChar char="–"/>
            </a:pPr>
            <a:r>
              <a:rPr lang="en-US" altLang="ru-RU" dirty="0"/>
              <a:t>Typically more than 1000 hand-written rules</a:t>
            </a:r>
          </a:p>
        </p:txBody>
      </p:sp>
    </p:spTree>
  </p:cSld>
  <p:clrMapOvr>
    <a:masterClrMapping/>
  </p:clrMapOvr>
</p:sld>
</file>

<file path=ppt/theme/theme1.xml><?xml version="1.0" encoding="utf-8"?>
<a:theme xmlns:a="http://schemas.openxmlformats.org/drawingml/2006/main" name="Уголки">
  <a:themeElements>
    <a:clrScheme name="Уголки">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Уголки">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Уголки">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TM10001105[[fn=Уголки]]</Template>
  <TotalTime>43</TotalTime>
  <Words>2016</Words>
  <Application>Microsoft Office PowerPoint</Application>
  <PresentationFormat>Широкоэкранный</PresentationFormat>
  <Paragraphs>318</Paragraphs>
  <Slides>37</Slides>
  <Notes>30</Notes>
  <HiddenSlides>0</HiddenSlides>
  <MMClips>0</MMClips>
  <ScaleCrop>false</ScaleCrop>
  <HeadingPairs>
    <vt:vector size="8" baseType="variant">
      <vt:variant>
        <vt:lpstr>Использованные шрифты</vt:lpstr>
      </vt:variant>
      <vt:variant>
        <vt:i4>11</vt:i4>
      </vt:variant>
      <vt:variant>
        <vt:lpstr>Тема</vt:lpstr>
      </vt:variant>
      <vt:variant>
        <vt:i4>1</vt:i4>
      </vt:variant>
      <vt:variant>
        <vt:lpstr>Внедренные серверы OLE</vt:lpstr>
      </vt:variant>
      <vt:variant>
        <vt:i4>2</vt:i4>
      </vt:variant>
      <vt:variant>
        <vt:lpstr>Заголовки слайдов</vt:lpstr>
      </vt:variant>
      <vt:variant>
        <vt:i4>37</vt:i4>
      </vt:variant>
    </vt:vector>
  </HeadingPairs>
  <TitlesOfParts>
    <vt:vector size="51" baseType="lpstr">
      <vt:lpstr>Arial</vt:lpstr>
      <vt:lpstr>Arial Unicode MS</vt:lpstr>
      <vt:lpstr>Calibri</vt:lpstr>
      <vt:lpstr>Franklin Gothic Book</vt:lpstr>
      <vt:lpstr>Georgia</vt:lpstr>
      <vt:lpstr>P22 Typewriter</vt:lpstr>
      <vt:lpstr>Tahoma</vt:lpstr>
      <vt:lpstr>Times</vt:lpstr>
      <vt:lpstr>Times New Roman</vt:lpstr>
      <vt:lpstr>Verdana</vt:lpstr>
      <vt:lpstr>Wingdings</vt:lpstr>
      <vt:lpstr>Уголки</vt:lpstr>
      <vt:lpstr>Microsoft Equation</vt:lpstr>
      <vt:lpstr>MathType 7.0 Equation</vt:lpstr>
      <vt:lpstr>The lecture 3</vt:lpstr>
      <vt:lpstr>Outline</vt:lpstr>
      <vt:lpstr>An Example</vt:lpstr>
      <vt:lpstr>Word Classes: Tag Sets</vt:lpstr>
      <vt:lpstr>Word Classes: Tag set example</vt:lpstr>
      <vt:lpstr>Example of Penn Treebank Tagging of Brown Corpus Sentence</vt:lpstr>
      <vt:lpstr>The Problem</vt:lpstr>
      <vt:lpstr>Word Class Ambiguity (in the Brown Corpus)</vt:lpstr>
      <vt:lpstr>Rule-Based Tagging</vt:lpstr>
      <vt:lpstr>Sample ENGTWOL Lexicon</vt:lpstr>
      <vt:lpstr>Stage 1 of ENGTWOL Tagging</vt:lpstr>
      <vt:lpstr>Stage 2 of ENGTWOL Tagging</vt:lpstr>
      <vt:lpstr>Stochastic Tagging</vt:lpstr>
      <vt:lpstr>Stochastic Tagging (cont.)</vt:lpstr>
      <vt:lpstr>HMM Tagger</vt:lpstr>
      <vt:lpstr>Toward a Bigram-HMM Tagger</vt:lpstr>
      <vt:lpstr>Disambiguating “race”</vt:lpstr>
      <vt:lpstr>Example</vt:lpstr>
      <vt:lpstr>Hidden Markov Models</vt:lpstr>
      <vt:lpstr>Definitions</vt:lpstr>
      <vt:lpstr>Markov Chain for Weather</vt:lpstr>
      <vt:lpstr>Markov Chain for Words</vt:lpstr>
      <vt:lpstr>Markov Chain: “First-order observable Markov Model”</vt:lpstr>
      <vt:lpstr>HMM for Ice Cream</vt:lpstr>
      <vt:lpstr>Hidden Markov Model</vt:lpstr>
      <vt:lpstr>Hidden Markov Models</vt:lpstr>
      <vt:lpstr>Eisner Task</vt:lpstr>
      <vt:lpstr>HMM for Ice Cream</vt:lpstr>
      <vt:lpstr>Transition Probabilities</vt:lpstr>
      <vt:lpstr>Observation Likelihoods</vt:lpstr>
      <vt:lpstr>Decoding</vt:lpstr>
      <vt:lpstr>Viterbi Algorithm</vt:lpstr>
      <vt:lpstr>Computing the Probability of a Sentence and Tags</vt:lpstr>
      <vt:lpstr>The Viterbi Algorithm</vt:lpstr>
      <vt:lpstr>Evaluation</vt:lpstr>
      <vt:lpstr>Error Analysis</vt:lpstr>
      <vt:lpstr>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Карюкин Владислав</dc:creator>
  <cp:lastModifiedBy>Карюкин Владислав</cp:lastModifiedBy>
  <cp:revision>4</cp:revision>
  <dcterms:created xsi:type="dcterms:W3CDTF">2020-09-15T10:59:00Z</dcterms:created>
  <dcterms:modified xsi:type="dcterms:W3CDTF">2020-09-15T11:42:33Z</dcterms:modified>
</cp:coreProperties>
</file>